
<file path=[Content_Types].xml><?xml version="1.0" encoding="utf-8"?>
<Types xmlns="http://schemas.openxmlformats.org/package/2006/content-types">
  <Default Extension="jfif" ContentType="image/jpeg"/>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6.xml" ContentType="application/inkml+xml"/>
  <Override PartName="/ppt/ink/ink5.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handoutMasterIdLst>
    <p:handoutMasterId r:id="rId29"/>
  </p:handoutMasterIdLst>
  <p:sldIdLst>
    <p:sldId id="256" r:id="rId2"/>
    <p:sldId id="367" r:id="rId3"/>
    <p:sldId id="406" r:id="rId4"/>
    <p:sldId id="430" r:id="rId5"/>
    <p:sldId id="407" r:id="rId6"/>
    <p:sldId id="411" r:id="rId7"/>
    <p:sldId id="408" r:id="rId8"/>
    <p:sldId id="410" r:id="rId9"/>
    <p:sldId id="412" r:id="rId10"/>
    <p:sldId id="413" r:id="rId11"/>
    <p:sldId id="414" r:id="rId12"/>
    <p:sldId id="415" r:id="rId13"/>
    <p:sldId id="416" r:id="rId14"/>
    <p:sldId id="417" r:id="rId15"/>
    <p:sldId id="418" r:id="rId16"/>
    <p:sldId id="419" r:id="rId17"/>
    <p:sldId id="421" r:id="rId18"/>
    <p:sldId id="420" r:id="rId19"/>
    <p:sldId id="423" r:id="rId20"/>
    <p:sldId id="425" r:id="rId21"/>
    <p:sldId id="424" r:id="rId22"/>
    <p:sldId id="426" r:id="rId23"/>
    <p:sldId id="427" r:id="rId24"/>
    <p:sldId id="428" r:id="rId25"/>
    <p:sldId id="429" r:id="rId26"/>
    <p:sldId id="409"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71E42"/>
    <a:srgbClr val="007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59" autoAdjust="0"/>
    <p:restoredTop sz="84750" autoAdjust="0"/>
  </p:normalViewPr>
  <p:slideViewPr>
    <p:cSldViewPr snapToGrid="0" snapToObjects="1">
      <p:cViewPr varScale="1">
        <p:scale>
          <a:sx n="56" d="100"/>
          <a:sy n="56" d="100"/>
        </p:scale>
        <p:origin x="1100"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customXml" Target="../customXml/item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customXml" Target="../customXml/item3.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35" Type="http://schemas.openxmlformats.org/officeDocument/2006/relationships/customXml" Target="../customXml/item2.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66DF4B74-F2DF-D54C-AAF4-0B22AA78B1F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D4940116-D673-6949-8277-E686809DE87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626A03-C4EA-4645-871E-AA6ADC34DC75}" type="datetimeFigureOut">
              <a:rPr lang="en-VN" smtClean="0"/>
              <a:t>10/19/2021</a:t>
            </a:fld>
            <a:endParaRPr lang="en-VN"/>
          </a:p>
        </p:txBody>
      </p:sp>
      <p:sp>
        <p:nvSpPr>
          <p:cNvPr id="4" name="Footer Placeholder 3">
            <a:extLst>
              <a:ext uri="{FF2B5EF4-FFF2-40B4-BE49-F238E27FC236}">
                <a16:creationId xmlns:a16="http://schemas.microsoft.com/office/drawing/2014/main" id="{2C0B5750-D6CC-AF4A-BC19-30D0374DE00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DA2428C3-3DE9-E746-8066-4DCE8AC2FDF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AC350B-4149-9C40-82BE-D81FF5AEDD6C}" type="slidenum">
              <a:rPr lang="en-VN" smtClean="0"/>
              <a:t>‹#›</a:t>
            </a:fld>
            <a:endParaRPr lang="en-VN"/>
          </a:p>
        </p:txBody>
      </p:sp>
    </p:spTree>
    <p:extLst>
      <p:ext uri="{BB962C8B-B14F-4D97-AF65-F5344CB8AC3E}">
        <p14:creationId xmlns:p14="http://schemas.microsoft.com/office/powerpoint/2010/main" val="1186195707"/>
      </p:ext>
    </p:extLst>
  </p:cSld>
  <p:clrMap bg1="lt1" tx1="dk1" bg2="lt2" tx2="dk2" accent1="accent1" accent2="accent2" accent3="accent3" accent4="accent4" accent5="accent5" accent6="accent6" hlink="hlink" folHlink="folHlink"/>
  <p:hf hdr="0" ftr="0" dt="0"/>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10-19T08:53:23.762"/>
    </inkml:context>
    <inkml:brush xml:id="br0">
      <inkml:brushProperty name="width" value="0.05292" units="cm"/>
      <inkml:brushProperty name="height" value="0.05292" units="cm"/>
      <inkml:brushProperty name="color" value="#FF0000"/>
    </inkml:brush>
  </inkml:definitions>
  <inkml:trace contextRef="#ctx0" brushRef="#br0">1252 3069 0,'0'0'47,"53"0"-16,-35-17-31,-18-1 16,18 18-16,-1-35 31,-17 52 0,0 89 0,0-35 1,18-54-17,-1 1 1,36-36-1,0-17 1,0-36 0,-35 36-1,-18 53 17,-18 35-17,18 17 1,0-17-1,36 18 1,-19-54-16,36 36 16</inkml:trace>
  <inkml:trace contextRef="#ctx0" brushRef="#br0" timeOffset="4069.77">1729 4710 0,'0'17'94,"17"-17"-94,-17 18 0,0 0 15,0-1-15,0 18 0,0 89 32,0-36-1,18-88 16,17-35-32,-17 35-15,35 0 32,17 0-17,-34 35 1,-36 0-1,-18 36 1,-53-1 0,18-34-1,18-36 1,-35 0 0,34-53-1,36 0-15</inkml:trace>
  <inkml:trace contextRef="#ctx0" brushRef="#br0" timeOffset="4268.89">1746 4798 0,'-17'-35'47,"17"17"-31,35 0-1,-17 1-15,70-19 16,18 19 0,-1-1-1,37 0 1</inkml:trace>
  <inkml:trace contextRef="#ctx0" brushRef="#br0" timeOffset="4614.85">2328 4639 0,'-70'18'47,"52"-18"-47,-35 35 15,18 36 1,35 87 15,0-87-15,18-1-16,17 19 15,18-54 1,-18-18 0,36-87-1,-54-18 1,-17-36 0,-17 71-1,-19 18 1,1 17-1</inkml:trace>
  <inkml:trace contextRef="#ctx0" brushRef="#br0" timeOffset="5098.6">2487 4480 0,'0'18'78,"0"17"-78,-18-17 16,18 17-16,-17 0 16,17-17-16,17-18 31,19-18 0,-1-17-31,18-35 31,-35 52-15,-1 18 0,-17 18-16,18 52 31,-18-35-15,-35 89-1,-18-36 1,35 18-1,18-71 1</inkml:trace>
  <inkml:trace contextRef="#ctx0" brushRef="#br0" timeOffset="5413.66">2646 5045 0,'0'0'0,"-53"88"31,35-53-31,1 0 16,17-17-16,0 17 15,53 18 1,52-35 0,-16-89-1,-36-34 1,-53 69-1,-89 1 1,36 35 0,-17 35-1,87 53 17</inkml:trace>
  <inkml:trace contextRef="#ctx0" brushRef="#br0" timeOffset="5898.56">3440 4886 0,'-18'0'62,"36"0"-62,-1 0 0,177 18 32,-35-1-1</inkml:trace>
  <inkml:trace contextRef="#ctx0" brushRef="#br0" timeOffset="6714.9">4357 4727 0,'0'0'16,"-35"-70"15,52 70-31,-17-18 16,53 0-16,-35 18 15,17 0-15,0-17 0,-17 17 0,17 17 16,18 36 15,-159 124 1,106-124-1,141 52 0,-105-87-15,-54 0-1,0-1-15,-87 36 32,-1-35-17,70-18-15,19 0 31,70-35-31</inkml:trace>
  <inkml:trace contextRef="#ctx0" brushRef="#br0" timeOffset="7064.85">4886 4745 0,'0'0'0,"-71"-18"31,54 18-31,-36 18 16,-18 35 0,54 0-1,17 53 1,17-71-16,36 53 31,35 0-15,-17-70-1,-18-53 1,-18-89 0,-70 36-1,-36-18 1,18 71 0,71 17 15</inkml:trace>
  <inkml:trace contextRef="#ctx0" brushRef="#br0" timeOffset="7477.69">5186 4551 0,'-88'-18'31,"70"18"-16,0 0-15,1 18 16,17-1 0,0 19-1,0-19-15,35 19 16,0-19 0,18-34-1,0-19 1,-35 19-1,-18 34 48,-18 1-63,-17 53 31,17-18-31,1-18 0,-1 71 31,18 52-15</inkml:trace>
  <inkml:trace contextRef="#ctx0" brushRef="#br0" timeOffset="7813.99">5398 4974 0,'0'0'16,"-106"88"-1,70-70 1,1 35-16,-18 0 16,53 0-1,0-36-15,18 1 16,52 0 0,1-36 15,-53 0-31,17-35 15,-17-17 1,-36 52 0,-35-35-1,35 53-15,1-17 16,-19 17 0,36 17 15</inkml:trace>
  <inkml:trace contextRef="#ctx0" brushRef="#br0" timeOffset="11026.86">1799 5768 0,'0'0'0,"35"0"62,1 0-46,-19 0-16,36 0 0,388-18 31,18 36 0,-1-71 1,19-18-1,-283 36-16,-159 35 1,106-17-16,-17-1 31,-71 18-15,17-18 0,-17 18-1,-18 0 1,18 0-1,-35 0 1,35 0 0,17 0-1,-17 0 1,0 0 0,-18 0-1,1 0 1,-19-17-1,-52 17 32</inkml:trace>
  <inkml:trace contextRef="#ctx0" brushRef="#br0" timeOffset="12466.64">3193 6456 0,'0'53'47,"0"-36"-31,0 36-16,0-35 15,0 17-15,0-17 16,-18 0-16,0 34 31,36-52 1,70 0-1,36 36 0,-107-1-15,-34 53-1,-36 18 1,-18-35 0,-52-19 15,105-52-31,-35-70 15,36-1 1</inkml:trace>
  <inkml:trace contextRef="#ctx0" brushRef="#br0" timeOffset="12690.4">3122 6544 0,'0'0'0,"0"-18"62,18 18-46,-1 0-16,1 0 15,105-53 1,-105 53-16,106-17 31,-54 17-31,18 0 16</inkml:trace>
  <inkml:trace contextRef="#ctx0" brushRef="#br0" timeOffset="13174.46">3722 6332 0,'0'0'15,"-71"0"32,71 18-31,-17 17-1,17-17-15,17 35 16,19-18 0,-19-35-1,1-18 1,-1 1-1,-17-1-15,18-35 16,0 18 15,-18 0-15,35 17 0,0 0-1,18 18 1,-35 18-1,-18 0-15,-18 70 16,-35 0 0,-17 18-1,34 17 1,36-87 0,0-19-16</inkml:trace>
  <inkml:trace contextRef="#ctx0" brushRef="#br0" timeOffset="13521.82">3951 6879 0,'0'0'16,"-70"71"0,17-1-16,35-52 15,-17 70 1,35 18-1,70-53 1,36-71 0,-18-88-1,-17-52 1,-71 122 0,-18 19-16,-35-19 15,0 36 1,-17 53-1,35-17 1,17 17 15,53 17-15</inkml:trace>
  <inkml:trace contextRef="#ctx0" brushRef="#br0" timeOffset="14207.35">6033 5398 0,'35'0'47,"0"17"-32,0-17-15,-17 18 0,17-18 16,1 17-16,-1-17 0,35 53 31</inkml:trace>
  <inkml:trace contextRef="#ctx0" brushRef="#br0" timeOffset="14390.44">6068 5750 0,'0'0'16,"-18"0"15,36 0-16,105 36 1,-17-36 0,-53 17-16,141-34 15</inkml:trace>
  <inkml:trace contextRef="#ctx0" brushRef="#br0" timeOffset="15239.94">7391 5009 0,'0'0'0,"-88"36"47,52-19-47,19 1 15,-54 35 1,0 17 15,142-52 0,-36-18-31,1 0 0,17 0 16,70-35 0,-70 0-1,-35 17 1,-18-17-1,-18 17 1,0 0 15,1 1-31,17 34 47,0 1-31,0 53-1,0-36-15,0 124 16,0-18 0,0 0-1,0-35 1,0-53 0,0-71 46,-18-17-46,36 88-16</inkml:trace>
  <inkml:trace contextRef="#ctx0" brushRef="#br0" timeOffset="25964.62">2099 8449 0,'0'0'0,"-88"-35"47,70 35-32,1 0-15,-1 0 16,0 17-16,1-17 15,17 18-15,-53 70 16,70 71 31,72-159-16,-19-159 0,-70 124-31,18 0 32,-18 52 15,0 1-47,35 70 15,-17 0 1,-1-35-16,1 71 15,-18-1 1,-18-17 0,-17-35 15,-18-36-15,18-35-1,17-35 1,18-36-1,71-52-15</inkml:trace>
  <inkml:trace contextRef="#ctx0" brushRef="#br0" timeOffset="26328.73">2417 8555 0,'0'0'0,"-89"35"62,89-17-62,-35 52 16,35-34-1,0 87-15,18-35 16,35 36 15,17-89-15,-17-53-1,-18-52 1,-35-54 0,-70-34-1,35 87 1,-18 36 0,88 70 15</inkml:trace>
  <inkml:trace contextRef="#ctx0" brushRef="#br0" timeOffset="26697.6">2646 8467 0,'0'0'0,"-71"-36"47,89 36 0,0 0-31,-1 0-1,1 0 1,-1 18-16,1 0 15,-18 17-15,18 18 16,-54 53 0,1 35-1,0 0 1,35-106-16,0 0 16,35 1 15,-17-54-31</inkml:trace>
  <inkml:trace contextRef="#ctx0" brushRef="#br0" timeOffset="27000.57">2787 8925 0,'0'0'0,"-18"71"32,1-54-17,17 36-15,0 36 16,17 16-1,19-69 1,34-36 15,-52-71-31,-1-70 32,-34 70-32,-18 36 31,-1 35-16,19 0 1,34 35 0,1-35-16</inkml:trace>
  <inkml:trace contextRef="#ctx0" brushRef="#br0" timeOffset="27513.76">3281 8696 0,'17'0'63,"1"0"-47,0-18-16,-1 18 0,54 0 15,17 0 16,-70 0-31,-1 0 16,1 0 0,-36 0-1,1 0-15</inkml:trace>
  <inkml:trace contextRef="#ctx0" brushRef="#br0" timeOffset="28367.54">4198 8343 0,'0'0'16,"18"0"31,-1 0-47,1 0 15,17 0-15,-17 0 0,0-17 0,17 17 16,-18 0-16,36 0 31,-53 35 0,-35 177 1,17 52-1,36-193-16,0-36 1,-36-70 0</inkml:trace>
  <inkml:trace contextRef="#ctx0" brushRef="#br0" timeOffset="28528.63">4322 8784 0,'0'0'16,"-53"-53"-16,0 0 16,17 18-1,19 17 1,34 18 15,72-17-15,34 17-1,18-18 1,-106 1-16</inkml:trace>
  <inkml:trace contextRef="#ctx0" brushRef="#br0" timeOffset="28846.08">4745 8449 0,'0'0'0,"-88"-18"31,52 18-15,-17 18-1,36 35 1,17 35 0,17 18-1,1-71-15,35 71 31,0-71-15,-18-35 0,1-88-1,-36 35 1,-18-53 0,-17 54-1,35 16 1,53-52-1</inkml:trace>
  <inkml:trace contextRef="#ctx0" brushRef="#br0" timeOffset="29478.95">4851 8273 0,'0'0'0,"-18"0"62,0 0-46,36 0 78,0-18-79,-18 0 17,-18 18-17,18 18 63,0 0-78,-18-1 16,18 19-16,0-1 16,0 0-1,18 18 1,0-53-1,17-18 1,-35-35 0,18 36-16,-36-36 15,18 18 1,-18-1 0,36 36 15,17 0-16,-17 18 1,35 0 0</inkml:trace>
  <inkml:trace contextRef="#ctx0" brushRef="#br0" timeOffset="29612.9">5062 8378 0,'0'0'16,"0"71"0,-17-18-1,-1-18-15,0 53 16,-17 36-1,35-89-15,0-17 16,18 70 0</inkml:trace>
  <inkml:trace contextRef="#ctx0" brushRef="#br0" timeOffset="29944.24">5133 8784 0,'0'0'16,"-71"88"0,54-70-16,-1 53 15,18-1 17,18-52-17,-1-1-15,36 1 16,35-89-1,-70 36 1,-36-53 0,-17 53-1,-35 17 1,-1 18 0,53 18-16,-34 17 31</inkml:trace>
  <inkml:trace contextRef="#ctx0" brushRef="#br0" timeOffset="30481.13">3016 9631 0,'88'0'47,"-52"0"-47,17 0 0,0 0 0,-1 0 16,1 0-16,18 0 0,17 0 15,-17 0-15,511-53 32,70-71-1,-316 54 0,-301 70-31,18 0 31,-106 18-15</inkml:trace>
  <inkml:trace contextRef="#ctx0" brushRef="#br0" timeOffset="31158.37">3422 10319 0,'0'70'63,"0"-34"-63,0 175 31,18 19 0,-1-195-15</inkml:trace>
  <inkml:trace contextRef="#ctx0" brushRef="#br0" timeOffset="31557.29">3704 10301 0,'0'0'0,"-70"88"31,52-52-16,18-19-15,0 89 16,0-18 0,18-52-16,35 87 15,35-17 1,-18-71 0,1-88-1,-36-70 1,-53-18 15,-34 17-31,-19 36 31,18 70-15,35 1 0,36 34-1</inkml:trace>
  <inkml:trace contextRef="#ctx0" brushRef="#br0" timeOffset="31997.22">4075 10142 0,'0'0'0,"-89"0"31,72 0-15,17 18 0,-18 17-16,18 18 15,35 53 1,-17-53 0,0-35-1,17-54 1,-17-17-1,-1 36-15,19-54 16,16 18 0,-34 36-1,0 17 1,-18 17 0,-18 71-1,-17 36 1,-18 105 15,35-88-15,36-35-1</inkml:trace>
  <inkml:trace contextRef="#ctx0" brushRef="#br0" timeOffset="32326.33">4304 10760 0,'0'0'16,"-71"88"-1,36-18 1,53 36 0,-1-88-1,89-18 16,-88-53-31,17-53 16,-35 36 0,-18 34-1,-34 1 1,-1 17 0,0 18-1,35 18 1,18 0-16</inkml:trace>
  <inkml:trace contextRef="#ctx0" brushRef="#br0" timeOffset="33043.58">5750 9278 0,'18'0'62,"0"0"-62,-1 0 0,36 0 16,-35-18-16,88 18 31,-71 36-15</inkml:trace>
  <inkml:trace contextRef="#ctx0" brushRef="#br0" timeOffset="33256.79">5821 9525 0,'0'0'0,"70"0"62,-52 0-62,53 0 16,-18 0 0,35 18-1</inkml:trace>
  <inkml:trace contextRef="#ctx0" brushRef="#br0" timeOffset="34408.64">6914 9031 0,'-35'-70'47,"35"52"-32,18 0-15,-18 1 0,17 17 0,1-18 16,0 18-16,-1 0 16,1 0-16,141 106 31,-159 123 0,-212 0 0,-17-281 1,194 16-17,35 19-15,17-36 16,18 35-1,71 18 1,-53 18 0,18 52-1,-36 18 17,18-17-17,17 0 1,1-54-1,0-34 1,-18-36 0,-18 0-1,-18 17 1,-17 19 0</inkml:trace>
  <inkml:trace contextRef="#ctx0" brushRef="#br0" timeOffset="40484.28">6050 5433 0,'-17'0'63,"34"-18"62,1 18-125,-1 0 0,125 0 31,34 0 0,-70 18 0,-89-18 16,-34 0-31,-19 0 0,-34-35-1,35 35 1,17 0-16,-53 0 15,19 0 1,-1 0 0,70 0 62,1 0-78,0 0 0,105 17 31,-70 1-15,0-18-1,-36 0 1,1 0 0,-53 0 15,17 0-16,1 0-15,-54 0 16,18 0 0,18 0-1,17 0-15,36 0 78,-1 0-78,1 0 0,53 0 32,-1 0-17,-35 0 1,-17 17 0,0-17-1,-36-17 16,0 17-15</inkml:trace>
  <inkml:trace contextRef="#ctx0" brushRef="#br0" timeOffset="41539">6156 5786 0,'18'0'94,"-1"0"-78,1 0-1,0 0-15,-1 0 0,36 0 16,18 17-1,-1-17 17,-35 0-17,-52 0 32,-1 0-31,1 0-16,-19-17 15,-52 17 1,0 0 0,17-18-1,54 18 1,-1 0 0,36 0 30,17 0-30,36 0 0,-19 0-16,-34 0 15,53-18 1,-36 18 0,-17 0-1,-1 0 1,1 0 31,-18-17-16,-18 34-15</inkml:trace>
  <inkml:trace contextRef="#ctx0" brushRef="#br0" timeOffset="42757.46">3298 7567 0,'0'0'31,"18"0"1,0 0-17,-1 18-15,1-18 16,123 53 0,53-18 15,53-35 0,18-53 16,-177 35-31,-18 18-1,-34-17 1,-19 17-1,-17-18 1,0-35 0,0 18-1</inkml:trace>
  <inkml:trace contextRef="#ctx0" brushRef="#br0" timeOffset="45844.52">18433 12541 0,'0'0'0</inkml:trace>
  <inkml:trace contextRef="#ctx0" brushRef="#br0" timeOffset="46161.81">18433 12541 0,'17'-53'15,"-34"53"-15,17 53 16,17-88 62,-17 106-62,18-19-16,0 160 15,17 17 1,-35 18 0,0 89-1,-18-19 1,1-158-1,-1-36 1,0-70 0,18-35-1,0-106 17</inkml:trace>
  <inkml:trace contextRef="#ctx0" brushRef="#br0" timeOffset="46813.67">16528 13705 0,'0'0'15,"-89"-17"1,54-1 0,18 18-1,34 0 1,1-17 0,158-1-1,-123 18-15,176-18 16,54 18-1,52-17 1,141-1 0,0 18 15,-123 35-31,-53-17 31,-35-18-15,-19 0-1,19-18 1,-89 1 0,1 17-1,-107 0 1,1-18 0,-89 0-1,-35-17-15</inkml:trace>
  <inkml:trace contextRef="#ctx0" brushRef="#br0" timeOffset="47678.89">18609 13547 0,'0'0'0,"-88"70"47,70-70-47,18 18 0,0-36 31,35-17 1,-17 17-17,-18 36 17,0 0-32,-18-1 15,18 19 1,0-1-1,0 0 1,18-35 15,-18-35-15,0 0 0,0 17-1,-18 0 1,1 1-1,-18 34 1,17 19 0,18-19-1,18 1 1,-1-18 0,18-71-1,-35 36 1,-35 17-1,18 36 1,-1-18 0,18 35 15,18-17-31,87 17 31</inkml:trace>
  <inkml:trace contextRef="#ctx0" brushRef="#br0" timeOffset="48600.54">19650 13458 0,'0'0'15,"-18"71"17,18-36-17,-18 1-15,1 69 16,17-52 15,35-141 16,-17 0-31,-18 0-1,0 35 1,0 35-16,0 53 31,0-17-15,-36 70-1,19 1 1,17-37 0,-18-34-1,36-36 17,-1-34-17,-17 16 1,18 19-16,-18-36 15,18 0 1,-18 70 31,-18 19-31,18 17-1,0 0 1,0-36-1</inkml:trace>
  <inkml:trace contextRef="#ctx0" brushRef="#br0" timeOffset="49911.98">18627 13511 0,'-36'0'47,"19"0"-32,-1 0 1,18 18-16,-18 35 31,36-35 1,17-71-1,-35 17 16,-17 36-32,-1 0-15,18 18 16,-18 17 0,18 18-1,0-17 1,18-36-16,0 17 15,-1-17 1,1-17 0,-18-36-1,-18 17 1,-17 19 15,17 34 0,1-17-31,17 18 16,0 17 0,35 1-1,-17-36 1,-1-18 0,-17 0-1,-17 1 1,-1-1-1,0 18 1,36 0 15,0 0-15,-1 0 0</inkml:trace>
  <inkml:trace contextRef="#ctx0" brushRef="#br0" timeOffset="52144.43">18715 13776 0,'-53'0'47,"53"18"-32,-18-18 17,18 17-17,18-17 1,17 71 15,18-54 0,0-34 1,-35 17-32,17-35 15,0 17 1,18 0 15,-35 18-15,-1 0-1,19 18 1,-19 0 0,1 17-1,0-18 1,-1 1-1,1-18 1,0 0 0,34-35-1,-16 17 1,17 1 0,0-1-1,-36 18 1,1 35-1,-18-17 1,18-1 15,-1-17-15,18 0 0,36-35-1,-53 35-15,17-17 16,-17-1-1,-1 18 1,1-18 15,-18 1-15</inkml:trace>
  <inkml:trace contextRef="#ctx0" brushRef="#br0" timeOffset="55325.03">17780 12894 0,'-35'-88'47,"35"70"-32,17 18-15,-17-17 0,18-1 16,0 18 0,-1 0-16,36 53 31,-18 53 0,-35-89-31,-52 54 31,52-53 16,52 17-31,-16 0-1,-1 0 1,-35-17 0,-53 17-1,0 1 1,0-36 15,36 0-15,34-36-16</inkml:trace>
  <inkml:trace contextRef="#ctx0" brushRef="#br0" timeOffset="55705.21">18045 12859 0,'-71'17'63,"71"1"-63,0 0 0,18 52 15,-1 1 1,36 17 15,-35-70-15,0-1-16,-1-34 31,-17-19-15,0 19-16,-35-54 15,17 36 1,18 0 0,0 17-1,36-17 1</inkml:trace>
  <inkml:trace contextRef="#ctx0" brushRef="#br0" timeOffset="56501.67">18150 12771 0,'-17'0'62,"-1"0"-46,18 17 0,0 1-1,0-1 1,18 19 0,-1-1-1,1-35 1,0 0-1,-1-18 1,-17-17 0,-17 17-1,17 1 32,35 17-31,-17-18-1,-1 1 1,1 34 0,-18 18-1,-18 36 1,18-53-16,-17 17 16,-1 36-1,0-1 1,36-35-1,17-17 1,18-18 0,0-18-1,-35 1 1,-36 17 31,18 17-32,-18 19 1,1-19 0,17 19-1,0-19 1,17-17-16,-17-17 31,18-19-15,-18 19-1,0-1-15,18 18 47</inkml:trace>
  <inkml:trace contextRef="#ctx0" brushRef="#br0" timeOffset="57439.72">19720 12665 0,'-17'70'62,"17"-52"-62,0 17 0,-18-17 16,18-1-16,0 1 16,0 0-16,18-1 15,70 1 17,-35-18 14,-71 35-30,0 1 0,-70 17-1,35-36 1,18-17 0,17-53-1</inkml:trace>
  <inkml:trace contextRef="#ctx0" brushRef="#br0" timeOffset="57904.53">19685 12718 0,'0'0'16,"-18"-71"-1,18 53 1,18 36 15,0-18-15,35 18-16,-36-18 15,54 17 1,-1-17 0,-17 0-1,-35 0 1,-18 18 0,-35 88-1,17-53 1,0 17-1,18-17 1,0-35 0,53 0-1,-17-54 17,-19-17-32,1-17 31,-18 17-16,-18 18 1,1 17 0,34 18 15</inkml:trace>
  <inkml:trace contextRef="#ctx0" brushRef="#br0" timeOffset="58322.3">20161 12577 0,'0'0'16,"-17"17"15,-1 1-15,18-1-1,0 1-15,0 0 16,18 17 0,-1-35-1,1 0 1,17-53 0,-17 53-1,-1-18 1,1 18-1,0 18 1,-18 0 0,-36 35-1,-16 52 1,16-34 0,1 0 15,35-36-16</inkml:trace>
  <inkml:trace contextRef="#ctx0" brushRef="#br0" timeOffset="58652.31">20249 13070 0,'0'0'0,"-52"71"31,16-36-16,36-17 1,36 17 0,-19-35-16,1 0 15,70-53 17,-70 0-17,-36 0 1,0 36-16,-35-18 31,36 35-15,17 17 15</inkml:trace>
  <inkml:trace contextRef="#ctx0" brushRef="#br0" timeOffset="60052.78">18979 14376 0,'0'0'0,"-35"-53"62,53 53-62,-1-18 0,1 18 0,0-17 16,-1 17-16,1 0 0,0 0 15,-1 0-15,1 70 32,-106 89-1,35-36 0,88-70 0,53-70 1,-35-19-32,-18-17 15</inkml:trace>
  <inkml:trace contextRef="#ctx0" brushRef="#br0" timeOffset="60425.86">19332 14429 0,'0'0'16,"-35"-36"31,17 36-32,18 18 1,-17 0-16,-1 35 15,18 17 1,18 18 0,-1-52-1,36-19 17,-17-34-32,16-72 31,-52 72-31,0-19 0,0-52 31,-17 18-15,-1 34-1,-17 19 1</inkml:trace>
  <inkml:trace contextRef="#ctx0" brushRef="#br0" timeOffset="62769.6">18909 13547 0,'0'17'313,"0"1"-298,0 0-15,0-1 16,0 1-16,0 0 16,0-1-16,0 1 0,-18-1 15,18 1-15,0 0 16,0-36 62</inkml:trace>
  <inkml:trace contextRef="#ctx0" brushRef="#br0" timeOffset="63654.86">19068 13547 0,'17'-18'63,"1"18"31,0 0-79,-1 0-15,1 18 16,-1-18-1,-17 17 157,0 1-172,0 0 16,0-1-16,0 19 16,18-1-1,-18-18-15,0 19 16,0-19 62,18-17-62,-36-17-16</inkml:trace>
  <inkml:trace contextRef="#ctx0" brushRef="#br0" timeOffset="64151.48">19385 13529 0,'0'18'78,"0"-1"-78,0 1 16,0 0-16,0-1 15,0 19 1,0-1 0,0-18-16,0 19 15,0-19 1,0-34 62,0 34-62</inkml:trace>
  <inkml:trace contextRef="#ctx0" brushRef="#br0" timeOffset="65756.81">18680 13370 0,'-18'0'63,"36"0"140,-1 0-203,1 18 16,17-18-1,-35 18-15,18-18 16,-1 0-16,1 0 0,0 0 16,-1 0-16,1 17 15,0-17 173,-1-17-173,-52 34-15</inkml:trace>
  <inkml:trace contextRef="#ctx0" brushRef="#br0" timeOffset="66150.53">18891 13335 0,'18'0'78,"-18"18"-78,18-18 0,-1 0 16,1 17 0,-1 1-1,-17 0 16,-17-18-15,17 17-16,-35 1 16,-1-1-1,1-17 17</inkml:trace>
  <inkml:trace contextRef="#ctx0" brushRef="#br0" timeOffset="66677.5">18680 13229 0,'17'0'78,"-17"18"-62,-17-1-1,17 1 1,-18 0-16,18-1 16,-35 1-1,17 0 1,18-1 15,18-17-31,-18 18 16,17 0-1,1-1 1,0 1 0,-1-1-1,19 1 1,-1-18 15</inkml:trace>
  <inkml:trace contextRef="#ctx0" brushRef="#br0" timeOffset="72506.42">6703 7267 0,'-35'-35'47,"52"53"46,-17-1-77,53 71 0,-35-70-16,52 106 31,-34-19-31,-1-16 31,0-19-15,-17-35-1,-18-17 1,17-18 0,-17-53-1,36-53 1,17-35-1,-18 53 1,18-18 0,-18 18-1,-17 53 1,-1-1 0,1 19-1,-18-1 16</inkml:trace>
  <inkml:trace contextRef="#ctx0" brushRef="#br0" timeOffset="107931.24">4886 8008 0,'0'0'0,"-282"-141"31,246 123-31</inkml:trace>
  <inkml:trace contextRef="#ctx0" brushRef="#br0" timeOffset="109512.53">1640 4216 0,'0'0'15,"-88"0"17,71 0-17,17-18-15,-18 18 16,0 0 15,18-18-31,0 1 31,53-71-15,-17 35 0,34-18-1,-52 53-15,17-17 16,0 35-1,1 0 1,-1 53 0,0 18-1,0-54 1,-17 1 0,35-53 15,-18-18-16,18-53 1,-35 53 0,-18 35-16,17 1 15,1 34 17,-18 1-17,35 17 1,-17-35-16,17 18 15,71 0 1,-35-18 0,17-53-1,-71 17 1,-17 19 0,-17 17 15,34 17 0,19 19-15,87 17-1</inkml:trace>
  <inkml:trace contextRef="#ctx0" brushRef="#br0" timeOffset="110465.14">4374 4198 0,'0'0'0,"53"-53"63,-35 53-48,0 0-15,-1 18 16,36-1 0,-35-17-16,123-70 31,-106 35 0,-17 35 0,0 17-15,17 36 0,0-35-1,0-1 1,36-52 0,-1-35-1,-17 17 1,-17 17-1,-19 36 1,1 18 0,0 0-1,-1-1 1,1 1 0,35 0-1,17-18 16,-52 0-31</inkml:trace>
  <inkml:trace contextRef="#ctx0" brushRef="#br0" timeOffset="111597.27">2822 7743 0,'0'0'0,"0"-17"47,0-1-16,18 18-31,0 0 16,-1 0-16,142-35 31,158 0 0,124-18 1,-53 0-1,-282 35-15,-35 1-1,-54 17-15,1 0 31,-18-18 16,0 18 47</inkml:trace>
  <inkml:trace contextRef="#ctx0" brushRef="#br0" timeOffset="191530.8">15328 11977 0,'0'0'0,"-88"35"32,70-17-32,1-1 15,-1 1-15,0 0 0,1-1 16,-18 36-16,17-18 16,0 1-16,-35 228 31,89-140 0,87-89 0,-70-141 1,-88 71-17,-1 0 1,-34 17-1,52 18 1,-17 0 0,0 35-1,35-17 1,35 0-16</inkml:trace>
  <inkml:trace contextRef="#ctx0" brushRef="#br0" timeOffset="191915.33">15540 12100 0,'0'0'0,"-88"53"32,70-35-32,0-1 0,-35 36 15,36 18 1,-1 52 15,36-34-15,17-1-1,18-71 1,0-52 0,18-106-1,-54 35 1,-17 18-1,-35 35 1,0 18 0,17 17-1,36 1 17,17-19-17</inkml:trace>
  <inkml:trace contextRef="#ctx0" brushRef="#br0" timeOffset="192378.43">15840 11783 0,'-88'35'46,"70"0"-30,18 1 0,-18 34-1,18-52-15,18 35 16,17-18 0,0-35-1,18-71 16,-35 54-15,0-1 0,-1 71 15,-70 53-15,36-71-16,-36 71 15,-71 176 1,89-158-1,17-54 1,89-70 0,-18-35-1</inkml:trace>
  <inkml:trace contextRef="#ctx0" brushRef="#br0" timeOffset="192678.72">15946 12471 0,'0'0'0,"-53"88"15,35-53 1,-35 71-16,18 0 16,35-36 15,0-52-15,35-18-16,0-18 15,71-123 1,-53 53-1,-53 53 1,-53 35 0,-70 35-1,87-17 1,19-1-16,-1-17 31</inkml:trace>
  <inkml:trace contextRef="#ctx0" brushRef="#br0" timeOffset="-196653.01">28998 12771 0,'0'0'0,"-70"158"32,52-122-32,18-1 0,0 0 15,0 53-15,0-52 16,18-19-16,-1 19 0,1-19 16,0 1-16,-1-1 0,1-17 15,141-105 1,-53-231 31,-212 178-16,-71 158 0,124 17-15,71 1-1,17 0-15</inkml:trace>
  <inkml:trace contextRef="#ctx0" brushRef="#br0" timeOffset="-196168.43">30004 13018 0,'0'0'0,"53"0"62,-36 17-62,107-17 16,17 0 0,-35 0-1,-71 0-15,36 18 16,-54 17-1</inkml:trace>
  <inkml:trace contextRef="#ctx0" brushRef="#br0" timeOffset="-195935.67">30551 12859 0,'0'0'0,"105"0"31,-87 0-15,0 17-16,17 1 0,-17 17 31,-36 71-15,0-71-16,-35 36 16,-17 0-1,52-71 1</inkml:trace>
  <inkml:trace contextRef="#ctx0" brushRef="#br0" timeOffset="-195670.39">31133 12841 0,'0'0'0,"0"35"62,0-17-62,0 0 16,0 70 0,0-53-16,-18 71 15,0-18 1,18-35-16</inkml:trace>
  <inkml:trace contextRef="#ctx0" brushRef="#br0" timeOffset="-195085.49">31397 12894 0,'0'0'0,"-70"71"31,52-54-15,0 36-1,18 35 1,18-17-16,-18-53 16,35 17-1,-17-18 1,35-69-1,35-90 1,-70 107 0,35-18-1,-36 36-15,1 17 16,17 0 0,-17 35-1,-18 35 1,-35 19-1,17-1 17,36-35-17,17 17 1,35-70 0,19-53-1,-19-17 1,-35-54-1,-70 36 1,-71 53 0,36 35-1,-1 53 1,54-18 0</inkml:trace>
  <inkml:trace contextRef="#ctx0" brushRef="#br0" timeOffset="-190659.27">16016 15469 0,'0'0'15,"-88"71"1,53-53-16,17 17 0,0 0 16,-17-17-16,35-1 0,-18 1 15,18 17-15,0-17 16,18-18-16,35 18 16,-35-1-1,17 1-15,106 52 16,-17 54 15,-195 17 0,-17-88-15,70-53 0,-70 0-16,35-35 31,35-1-31,54-52 15</inkml:trace>
  <inkml:trace contextRef="#ctx0" brushRef="#br0" timeOffset="-190222.62">16545 15681 0,'0'0'0,"-17"88"15,-1-35 1,-53 88 0,36-70-1,0-1 17,35-52-17,0-36 1,0 1-16,0-36 15,88-159 1,-35 89 0,-18 52-1,1 36 1,-19 35 0,18 35-1,-17 53 1,0 71-1,-1-71 1,1 89 0,0-142-1,-18-17 1</inkml:trace>
  <inkml:trace contextRef="#ctx0" brushRef="#br0" timeOffset="-190024.44">16439 15840 0,'0'0'0,"0"-18"63,18 18-63,17 0 0,18 0 15,106 18 1,-53-18-1,-53 0-15,35 17 16</inkml:trace>
  <inkml:trace contextRef="#ctx0" brushRef="#br0" timeOffset="-189819.12">17268 15575 0,'-52'71'47,"52"-36"-47,0 18 16,0 70-1,35 18 1,-18-70 0,1-36-16,-18 1 15</inkml:trace>
  <inkml:trace contextRef="#ctx0" brushRef="#br0" timeOffset="-189606.03">17057 15681 0,'0'0'0,"-71"-53"47,89 53-31,0 0-16,-1 0 15,89 0 1,70 18 0,89-1-1,-177-17-15,53 0 16</inkml:trace>
  <inkml:trace contextRef="#ctx0" brushRef="#br0" timeOffset="-188643.22">20567 15699 0,'0'0'16,"-53"-71"15,35 71-15,1-18-16,-1 18 0,0 0 15,-17 0-15,18 0 0,-1 0 16,0 0-16,1 18 0,-19 0 16,-52 123-1,106 88 17,176-123 14,-159-106-46,212-71 16</inkml:trace>
  <inkml:trace contextRef="#ctx0" brushRef="#br0" timeOffset="-188176.88">21237 15681 0,'0'0'0,"-70"0"47,52 18-47,0-18 0,-17 70 15,-18 36 1,36-71-16,-36 71 16,17-35 15,19-36-16,52-88 17,18-70-17,17-36 1,-34 88-16,-1 36 16,-17 0-1,-18 52 32,17 1-47,-17 0 0,36 105 16,-1-17-1,0-18 1,-17 0 0,-18-35 15</inkml:trace>
  <inkml:trace contextRef="#ctx0" brushRef="#br0" timeOffset="-187963.01">20973 15910 0,'0'0'0,"-36"-17"62,54 17-62,35 0 16,88 0 0,-17 0-1,34-18 1</inkml:trace>
  <inkml:trace contextRef="#ctx0" brushRef="#br0" timeOffset="-187658.51">21713 15646 0,'-17'0'62,"17"17"-62,0 1 0,0 88 16,-18 35-1,1-88 1,17 70 0,0-87-1,35 17 16,-35-71-31</inkml:trace>
  <inkml:trace contextRef="#ctx0" brushRef="#br0" timeOffset="-187376.51">21519 15646 0,'0'0'0,"-17"0"63,34 0-63,1 17 15,17-17-15,54 18 16,-1 0 0,-53-18-16,53 17 15,18-17 16,-53 0-15,-35 0 0,-18-35-16</inkml:trace>
  <inkml:trace contextRef="#ctx0" brushRef="#br0" timeOffset="-179950.9">18009 16069 0,'53'-35'62,"-17"-18"-46,-1 35-16,0-52 16,89-160 15,-89 107 0,-35 105 0,35 18 1</inkml:trace>
  <inkml:trace contextRef="#ctx0" brushRef="#br0" timeOffset="-179232.56">19985 15928 0,'0'0'0,"-106"-53"46,88 35-46,-17-35 16,-71-158 15,89 123 1,17 35-32,0 0 31,17 17-16,-17 19-15,18-18 32,0 35-17,17-18 1</inkml:trace>
  <inkml:trace contextRef="#ctx0" brushRef="#br0" timeOffset="-177250.03">18327 15487 0,'0'0'0,"-53"35"47,35-35-32,18-17 17,18 17-17,-18-18-15,18-70 32,-1 52-17,-17 1 1,0 18-1,0 34 64,0 1-79,0-1 0,0 1 15,0 35-15,-17 18 16,17-54-1,-18 19 1,18-19 0,0-34 15,0-1-15,0-35-1,0 0 1,18 0-1,-18 35 1,0 1 0,0 34 15,0 1-15,0 53-1,-18 70 16,0-71-15,1-52-16,17 17 31,0-52 1,0-1-17,0 0-15,17-52 16,1 17-1,-18 18 1,0 52 47,0 1-63,-18 70 31,18-70-31,-17 17 15,17-17-15,0-1 32</inkml:trace>
  <inkml:trace contextRef="#ctx0" brushRef="#br0" timeOffset="-168992.02">17304 16298 0,'0'0'0,"-71"0"32,71 18-17,18 0 16,-18-1-15,17-17 0,-17 18-1,18-18-15</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10-19T09:46:46.101"/>
    </inkml:context>
    <inkml:brush xml:id="br0">
      <inkml:brushProperty name="width" value="0.05292" units="cm"/>
      <inkml:brushProperty name="height" value="0.05292" units="cm"/>
      <inkml:brushProperty name="color" value="#FF0000"/>
    </inkml:brush>
  </inkml:definitions>
  <inkml:trace contextRef="#ctx0" brushRef="#br0">7955 3175 0,'-17'0'63,"17"35"62,-18 18-110,18-35-15,0 17 16,-18 18-16,1 18 16,17 17-1,0-71 16,17 1-31</inkml:trace>
  <inkml:trace contextRef="#ctx0" brushRef="#br0" timeOffset="261.83">8079 3281 0,'0'0'31,"0"17"16,0 1-31,-18 17-16,0 54 15,18-54 1,0-17-16,0 70 31</inkml:trace>
  <inkml:trace contextRef="#ctx0" brushRef="#br0" timeOffset="749.12">8255 2858 0,'0'0'0,"-88"-53"46,70 53-30,-17 141 15,35-53-15,0-53 0,35 36-1,-17-54-15,17-17 31,-17-17-15,-18-1-16,17-70 16,-17 17-1,0 54-15,-17-36 32,-1 35-32,0 18 31,18 18-31,0 35 15</inkml:trace>
  <inkml:trace contextRef="#ctx0" brushRef="#br0" timeOffset="1095.08">8802 3157 0,'0'0'31,"0"124"16,-18 17-16,18-53-15,-17-53-1</inkml:trace>
  <inkml:trace contextRef="#ctx0" brushRef="#br0" timeOffset="1597.38">8996 3157 0,'-18'124'62,"-17"-54"-46,17 54 15,36-89-15,0-52 0</inkml:trace>
  <inkml:trace contextRef="#ctx0" brushRef="#br0" timeOffset="2182.15">9137 2928 0,'0'-18'62,"71"-34"-30,-71 87 46,0 0-63,17 18 1,-17-35 0,0-1-16,0 1 15,-35-18 1,0 18-1,17-18 32,36 0-15,35-18-1,70 18 0,-70 0-15,-35 0-1,17-18 1</inkml:trace>
  <inkml:trace contextRef="#ctx0" brushRef="#br0" timeOffset="4348.78">9084 2963 0,'-88'-17'78,"105"17"-31,54-36-31,0-52 15,-36 53-15,-17 70 93,-1 1-93,18 69 15,-35-69-15,-52 52 31,34-71-47,-17 1 31,17-18-31,53-18 94,1 18-94,-1-17 15,18-1 1,-36 18-16,1 0 0,35-17 15,-18 17 1,0 0 0,-17 0 15</inkml:trace>
  <inkml:trace contextRef="#ctx0" brushRef="#br0" timeOffset="20767.81">17903 10107 0,'0'0'16,"-52"0"31,34 0-47,0 0 31,36 0 63,17 0-79,89 0 16,-54-18-15,-17 18 15,-53-17-31,18 17 16,-1 0 0,-34 0 155,-1 0-155,53 0 0</inkml:trace>
  <inkml:trace contextRef="#ctx0" brushRef="#br0" timeOffset="22667.62">18697 9966 0,'-88'0'47,"70"0"-47,1 0 16,-1 18 0,0-18 15,36 0 0,70 35-15,124-35 15,-106-18 0,-71 1-31,0 17 31,-35-18 126,0 36-157</inkml:trace>
  <inkml:trace contextRef="#ctx0" brushRef="#br0" timeOffset="24996.67">16510 11906 0,'0'0'47,"141"18"-32,0-36 1,230-35 15,-266 36-15,125-54-1</inkml:trace>
  <inkml:trace contextRef="#ctx0" brushRef="#br0" timeOffset="25773.91">19420 11748 0,'36'0'78,"52"17"-63,212 1 17,-106-18-17,-71 0-15,18 0 16,53-18 0,36 18-1,-1 18 1,89-18-1,-177 0 1,123 17 0,-105-17-1,0 0 1,-106 0 0,17 0-1,-52 0 1,-36 0 15,-17 0-15</inkml:trace>
  <inkml:trace contextRef="#ctx0" brushRef="#br0" timeOffset="52952.34">23054 9490 0,'0'0'31,"-88"-18"-31,53 18 32,35-18-17,105 36 32,-34-18-31,52 18-1,-87-18-15,87 17 32,-70-17-17,-18 18 1,-17 0 0</inkml:trace>
  <inkml:trace contextRef="#ctx0" brushRef="#br0" timeOffset="53257.67">23389 9366 0,'71'0'78,"35"53"-62,-71-53-16,-18 18 16,36 17-16,-17 18 31,-36-18-31,0-17 16,-89 70-1,1 0 1,71-52-1</inkml:trace>
  <inkml:trace contextRef="#ctx0" brushRef="#br0" timeOffset="53669.19">24712 8996 0,'71'35'63,"-1"0"-48,18 54 1,-17-19 15,-36-52-31,1 17 16</inkml:trace>
  <inkml:trace contextRef="#ctx0" brushRef="#br0" timeOffset="53857.6">25065 8943 0,'0'0'0,"-88"53"16,52-36 0,-158 160-1,159-142 1,-18 36-16,0-1 16,36 36-1,52-88 1</inkml:trace>
  <inkml:trace contextRef="#ctx0" brushRef="#br0" timeOffset="54125.99">25347 9137 0,'106'-18'79,"17"1"-64,-87 17-15,105 17 31,-88 1-31</inkml:trace>
  <inkml:trace contextRef="#ctx0" brushRef="#br0" timeOffset="54637.88">26511 9137 0,'0'0'0,"0"18"63,-70 123-47,-18 17-1,17-34 1,53-89-16,-17 0 0,0 18 31,52-70-31</inkml:trace>
  <inkml:trace contextRef="#ctx0" brushRef="#br0" timeOffset="55085.84">26547 8996 0,'0'0'31,"35"176"32,-18-105-47,72-1 15,-19-87-16,1-71-15,-18-18 16,-36-18 15,-17 107-15,0-1 0,0 36 15,0 34-16,0 54 1,0 0 0,18-35-1,0-1 1,-1-52 0</inkml:trace>
  <inkml:trace contextRef="#ctx0" brushRef="#br0" timeOffset="55817.76">24783 9984 0,'0'0'15,"53"-36"48,123 36-48,371-17 17,-336 17-17,266-36 1,-354 36-16,512-35 47,-406 18-16,-281-1 0,-178 18-15</inkml:trace>
  <inkml:trace contextRef="#ctx0" brushRef="#br0" timeOffset="58250.98">25559 10830 0,'-53'-35'63,"35"-18"-48,53 0 17,18 0-17,36 36 1,-19 34 0,-35 19-1,-17-19-15,17 107 31,-70-36-15,-35 18 0,-1-89-1,-17-52 1,52 0-16,19-1 16,-54-175-1,71 123 1,53 17-1,0 36 1,35 0 0,36 17 15,-1 53-15,-52-17-1,-1 17 1,-34-17-1,-19-18-15,1-18 16</inkml:trace>
  <inkml:trace contextRef="#ctx0" brushRef="#br0" timeOffset="60288.91">27129 9931 0,'-71'-18'63,"89"18"-16,-1 0-32,72 0 1,-37 0 15,-69 0 0,-124 0 1,70-18-1,54 18-16,-1 0 1,53 0 15,-17 0-31,35 18 16,70 0 0,-52-18-1,-18 0 1,-36 0-1,-34 0 1,-19 0 0,-69 0-1,16-18 17,1 18-17,106 0 48,52 0-48,-52 0-15,0 0 16,52 0 0,-52 0-1,-18 0 173</inkml:trace>
  <inkml:trace contextRef="#ctx0" brushRef="#br0" timeOffset="65895.27">19209 11659 0,'0'0'15,"-36"-17"32,36 34 31,18 36-62,0-35-16,70 123 47,-35-70-31,35-1-1,-35-35 1,0 1-1,-18-36 1,18 17 0,0 1-1,-18-36 1,18-17 0,-53 17-16,53-35 15,-18 18 1,36-18 15,-18 18-15,17 35-16,19 0 31,16 71-15,-34-19-1,-18 19 1,0-36-1,-36 1 1,19-36 0,52-71-1,-70 53 1,123-87 0,-88 87-1,17 0 1,36 36 15,-53 0-31,0 17 16,0 18 15,0-36-15,0 1-1,35-18 1,0-18-1,0-35 1,18 18 0,-18 35-1,-35 0 1,18 0 0,-18 0-1,-18 0 1,0 0-1,-17 0 95,-1 0-95,-52 0 17</inkml:trace>
  <inkml:trace contextRef="#ctx0" brushRef="#br0" timeOffset="71437.92">12065 12612 0,'-35'17'63,"35"160"-47,0-71-1,0 141 1,0-53 31,0-177-32,35-87 1</inkml:trace>
  <inkml:trace contextRef="#ctx0" brushRef="#br0" timeOffset="71707.31">12118 12735 0,'0'-123'15,"0"-1"1,0 371-16,0-511 0,18 246 16,17 18-1,18-18 1,35 36 15,-17 17-31,-36 89 31,-53-54-31,-70 54 32,17-71-17,36-36 1,0-17 0,35-35-16</inkml:trace>
  <inkml:trace contextRef="#ctx0" brushRef="#br0" timeOffset="71972.91">12823 12347 0,'0'0'0,"-88"141"47,53-52-32,17-37 1,1-16-16,-1 70 0,18-54 16,-18 90-1,54 34 1,-1-88 0,53-35-1,-35-71 1</inkml:trace>
  <inkml:trace contextRef="#ctx0" brushRef="#br0" timeOffset="72237.75">13070 12629 0,'71'53'78,"-18"0"-78,-18-35 0,71 88 31,-88-89-31,-1 1 16,1 17-16,35 1 15,-18-1 1</inkml:trace>
  <inkml:trace contextRef="#ctx0" brushRef="#br0" timeOffset="72425.1">13423 12541 0,'-70'71'31,"140"-142"-31,-211 283 16,53-36-1,35-87 1,35-54 0,-17 35-1,35-17 1</inkml:trace>
  <inkml:trace contextRef="#ctx0" brushRef="#br0" timeOffset="72774.62">13970 12577 0,'0'0'47,"-35"52"-32,-53 90 32,70-125-47,36 1 32,-1-1-32,71 36 31,-35-35-16,-17 17 1,-19-17 0</inkml:trace>
  <inkml:trace contextRef="#ctx0" brushRef="#br0" timeOffset="72973.97">13758 13053 0,'0'0'15,"36"17"32,17 1-31,-18-18 0,88 18-1,-35-18 1</inkml:trace>
  <inkml:trace contextRef="#ctx0" brushRef="#br0" timeOffset="73524.21">14482 12735 0,'0'0'16,"-53"71"15,35-54-15,18 1-16,0 17 0,35 36 31,18-36-15,0-35-1,35-53 1,-35 0-1,-53 0 1,0 18 0,0 265 46,0-107-46,0-70-16,0 141 31,0-88-15,0-71-1,-17-35 1,-36-18 0,-18-17-1,53 0 1,18-36-1,89-52 1,-19 52 0</inkml:trace>
  <inkml:trace contextRef="#ctx0" brushRef="#br0" timeOffset="73821.39">14905 12330 0,'0'0'0,"18"17"63,105 283-32,-105-18-15,-1-141-1,-17-105 1,-35 70 0,0-71-1,-1-35 1,1 0 0</inkml:trace>
  <inkml:trace contextRef="#ctx0" brushRef="#br0" timeOffset="83337.12">16581 12859 0,'0'0'31,"-89"-36"-16,72 36 1,70-17 62,70-1-62,54 1 15,-107 17-15,-35 0-1,-17 0-15,0 0 32,-18 17-17</inkml:trace>
  <inkml:trace contextRef="#ctx0" brushRef="#br0" timeOffset="83739.05">16581 13123 0,'0'0'15,"-36"18"32,89-36 0,-18 18-47,89-17 31,-1-1-15,-52 18 0,-36 0-1,-17 0 1</inkml:trace>
  <inkml:trace contextRef="#ctx0" brushRef="#br0" timeOffset="88463.04">24800 9895 0,'0'0'0,"-35"-17"78,106 34 31,-36-17-93,-18 0-1,72 0 1,-36 0 0,17 0 15,-52 0-31,35 0 15,0 0 1,-36 0 0,1 18-1,0-18 1,17 0 0,0 18-1,0-18 1,-17 0-1,17 0 1,-17 0 0,0 0-1,17 0 1,-18 0 15,1 0-15,0 0-1,-1 0 1,1 0 15,0 0-15,17 0 0,-17 0-1,17 0 1,0 0-1,-17 0 1,-1 0 15,19 0-31,-19 0 32,1 0-17,17 0 1,-17 0-1,17 0 1,-17 0 0,17 0-1,-17 0 1,-1 0 0,1 0-1,0 0 1,-1 0-1,1 0 1,17 0 15,-17 0-31,-1 0 16,1 0 15,0 0-15,17 0-1,0 0 1,1 0 0,-19 0-1,1 0 1,17 0 0,0 0-1,1 0 1,-19 0-1,1 0 17,17 0-32,-17 0 15,17 0 17,0 0-17,1 0 1,-19 0-1,1 0 17,0 0-17,17 0 32,0 0-31,-17 0-1,-1 0 1,1 0 0,17 0 15,-17 0-31,17 0 31,-17-18-15,17 18 15,-52 18 32</inkml:trace>
  <inkml:trace contextRef="#ctx0" brushRef="#br0" timeOffset="101540.83">17674 12753 0</inkml:trace>
  <inkml:trace contextRef="#ctx0" brushRef="#br0" timeOffset="103655.96">17639 12524 0,'-35'-53'79,"17"53"-64,18-18 16,0 106 63,-18-17-78,18-18-16,0 158 15,0-122 1,0 69 15,0-105-15,0-35-16,0-53 78,0 70-62</inkml:trace>
  <inkml:trace contextRef="#ctx0" brushRef="#br0" timeOffset="104019.03">17604 12682 0,'0'0'0,"-36"-105"31,19 87-31,17 0 0,0 1 0,0-36 31,0 35-15,70-35 0,-17 36-1,18 34 1,-1 18-1,-34 36 1,-19 0 0,-70 34-1,0-34 1,-17-36 0,-1-17-1,54-18 16,34-53-15</inkml:trace>
  <inkml:trace contextRef="#ctx0" brushRef="#br0" timeOffset="105865.17">18380 12294 0,'-71'-35'63,"54"53"-47,-1-18-16,-17 35 31,-1 71-16,1 0 1,17 70 0,18-35-1,18 53 1,0-141 0,-1 18-1,-17-54-15,36 89 31,-19-35-31,1-36 16,0 0 0,-1-17-1</inkml:trace>
  <inkml:trace contextRef="#ctx0" brushRef="#br0" timeOffset="110177.34">18821 12365 0,'0'0'0,"-18"0"63,36 18-1,17 17-46,0-18-16,53 54 15,54 35 17,-54-36 14,-88-52-30,0-36 31</inkml:trace>
  <inkml:trace contextRef="#ctx0" brushRef="#br0" timeOffset="110479.62">19103 12365 0,'0'0'62,"-141"88"-46,123-53-16,1 1 15,-36 34 1,0-17 0,0 0-1,35-35 1,36-18 31</inkml:trace>
  <inkml:trace contextRef="#ctx0" brushRef="#br0" timeOffset="112255.71">19579 12577 0,'0'0'0,"-88"-18"47,106 18-16,52 0-15,159-35 31,-176 35-32,0 0 1,-35 0-1,0 0-15</inkml:trace>
  <inkml:trace contextRef="#ctx0" brushRef="#br0" timeOffset="112567.74">20214 12488 0,'0'0'16,"0"53"31,-35 35-32,-53 177 32,70-194-47,0-36 16,36-70 15,17-36-31</inkml:trace>
  <inkml:trace contextRef="#ctx0" brushRef="#br0" timeOffset="112970.43">20249 12435 0,'0'0'32,"0"18"-1,0 123 0,0-123-31,18-1 0,0 19 16,17-1-1,18-35 1,0-35 0,0-36-1,-18-17 1,-35 35 0,0 88 46,35 71-46,18 35 15,-35-105-15,0-19-1</inkml:trace>
  <inkml:trace contextRef="#ctx0" brushRef="#br0" timeOffset="113555.57">19050 13212 0,'0'0'16,"-71"0"31,142 0-32,282 0 32,-142-18-47,89 18 31,88 0 1,-264 0-17,-1 18 1,-52-18-1,-53 0 1,-36 0 15,-35 0-15</inkml:trace>
  <inkml:trace contextRef="#ctx0" brushRef="#br0" timeOffset="114465.76">19632 13811 0,'0'0'15,"-35"-17"32,158-19 0,-52 72-31,-54-19-16,-17 54 31,-35-1-31,-35 1 31,17-36-15,-35-35 0,17-35-1,18-71 1,35-35-1,36 53 1,35 53 0,18-1-1,-54 19-15,71-1 16,18 18 0,-18 0-1,18 18 16,-53-18-15,-35 0-16,17 0 31,-53-18 16</inkml:trace>
  <inkml:trace contextRef="#ctx0" brushRef="#br0" timeOffset="115352.75">21625 12965 0,'0'0'31,"-70"53"32,17-1-47,-18 19 15,71-53 0,18-18-15,88 35-1,-71-17 1,53 17 0,-70 0-1</inkml:trace>
  <inkml:trace contextRef="#ctx0" brushRef="#br0" timeOffset="115636.91">21431 13353 0,'0'0'0,"0"0"78,71 35-63,-36-35-15,18 18 16,18-18 0,-36 17-1,0-17 1,0 0-1</inkml:trace>
  <inkml:trace contextRef="#ctx0" brushRef="#br0" timeOffset="116739.09">22507 12365 0,'0'0'16,"0"18"30,0 52-30,0 36 0,18-71-1,0-17 1,34-18 0,19-53-1,-18-53 1,-35 53-1,-1 36 17,-17 34 15,-17 71-16,17 124-16,0-89 1,0-87 0,17 87-1,-34-87 1,-19-1 0,-17-18-1,-17-17 1,35-17-1,-1-1 1,19-17 15,17-18-31,53 18 32,-18 17-17,35 18 1,1-18-16</inkml:trace>
  <inkml:trace contextRef="#ctx0" brushRef="#br0" timeOffset="117090.82">23248 12594 0,'35'0'94,"36"-17"-79,-36 17-15,124 0 32,-106 17-17</inkml:trace>
  <inkml:trace contextRef="#ctx0" brushRef="#br0" timeOffset="117410.46">23901 12453 0,'0'0'16,"-18"159"46,-17-71-46,-18 88 15,35-140-15,18-54 15,71-158 0</inkml:trace>
  <inkml:trace contextRef="#ctx0" brushRef="#br0" timeOffset="117933.27">23918 12488 0,'-35'141'15,"70"-282"-15,-17 88 47,-18 124-16,35 17 1,1-88-17,-1-17 1,35-54-1,-34-17 1,-19 35 0,-17 35-1,0 142 63,18-18-62,-18-89 0,18-17-16,17 18 15,18-53 1,-36-1 0,1 19-1,0 34 1,-1 36-1,1 35 1,-18 36 15,0-89-31</inkml:trace>
  <inkml:trace contextRef="#ctx0" brushRef="#br0" timeOffset="118618.35">23036 13229 0,'-105'18'46,"52"-1"-30,35-17-16,106 0 63,53-17-48,177-36 16,-159 18-31,-71 35 0,-18-18 16,19 18-16,-19 0 0,142 0 16,-89 18 15,-88-1-31,89 36 31,-142-53-15</inkml:trace>
  <inkml:trace contextRef="#ctx0" brushRef="#br0" timeOffset="119916.73">23971 12330 0,'0'0'16,"-17"53"156,-1 52-157,-53 72 17,36-71-17,18-71-15,-1 0 16,0 36-1,1-54 1,17 1 0,17-71 15,19 0-15,16-106 15,1 54-16,-53 52-15,53-53 16,-35 71 0,-18 17-1,18 18 17,-18 18-17,70 52 1,-70-52-1,18-1-15,17 72 16,-17-19 0,-1-52-1,36-1 1,18-52 0,17-53 15,-35 0-16,-35 35 1,-18 18 0,-18 70 46,18 0-62,0 36 16,18 70-1,17-35 1,0-1 0,-35-87-16</inkml:trace>
  <inkml:trace contextRef="#ctx0" brushRef="#br0" timeOffset="120569.12">23495 13723 0,'-53'-88'78,"106"70"-63,35 18 17,-70 53-17,-53 35 1,-54 18 0,36-53-16,36-18 15,-54-17 1,54-53-1,17-71 1,0 71-16,53-124 16,-36 124-1,36-1 17,0 19-17,-35 17-15,17 17 16,71 19-1,-71-36-15,71 0 32,-53 0-17,0-53 1,0-18 0</inkml:trace>
  <inkml:trace contextRef="#ctx0" brushRef="#br0" timeOffset="121207.12">24800 12365 0,'0'0'15,"18"-35"32,17 52-31,36 36-1,-18 18 1,-18 105 0,-53 36-1,-70 88 17,35-159-32,-70 123 31,70-193-16,18-18 1,17-36 0,18-17 156</inkml:trace>
  <inkml:trace contextRef="#ctx0" brushRef="#br0" timeOffset="126469.12">27993 9984 0,'0'0'47,"-71"0"-47,54 0 16,-1-53 31,36-18-32,-18 54-15,17-36 16,19 17-1,34 1 1,-52 35-16,17 0 16,53 35-1,-52 1 1,17 17 0,-18-18-1,-18-18 1,1 1-1,35-18 1,18-35 15,-19-18-15,-16 0 0,-19-35-1,1 52 1,-18 1-1,-18 53 79,36-36-94</inkml:trace>
  <inkml:trace contextRef="#ctx0" brushRef="#br0" timeOffset="127061.22">29281 9208 0,'0'0'16,"-124"-36"30,106 36-46,-34 141 32,34 53-17,18 159 17,-18-282-17,-35 52 1,0-70-1,-17-18 1,35-35 15,35-88-15,17 0-16</inkml:trace>
  <inkml:trace contextRef="#ctx0" brushRef="#br0" timeOffset="127495.83">29192 9225 0,'0'0'16,"124"-17"46,-107 87-62,1-35 16,0 1-16,-1 175 15,1 1 17,-18-106-32,35-36 31,1-17-15,17-35-1,-1-53 1,37-106-1,-36-36 1,-36-52 0,-34 88-1,-36 70 1,35 54 0,0 34-1,18 36 1,0 0-16</inkml:trace>
  <inkml:trace contextRef="#ctx0" brushRef="#br0" timeOffset="128192.95">30445 9031 0,'0'0'0,"-88"35"47,52-17-47,-70 123 31,54-35-15,52-53-16,-53 335 31,70-247-15,36 53 15,18-70 0,-1-72 0,-52-87-15</inkml:trace>
  <inkml:trace contextRef="#ctx0" brushRef="#br0" timeOffset="129444.38">30762 9437 0,'0'0'16,"-70"17"15,17 72-15,35-54-1,-35 141 1,53-123-1,18 0 1,123-53 31,-123-17-47,87-160 31,-105 124-31,0 36 16,0-36-1,-17 17 1,17 19-16,-18 17 16,1 0-1,17 35 1,17 36 0</inkml:trace>
  <inkml:trace contextRef="#ctx0" brushRef="#br0" timeOffset="129643.05">31133 9790 0,'0'0'0,"-18"70"47,0-52-47,-17 88 31,0-36-16,17-17 1,18-35-16</inkml:trace>
  <inkml:trace contextRef="#ctx0" brushRef="#br0" timeOffset="130276.95">31521 9613 0,'0'0'0,"53"-88"62,-18 35-46,-35 35-16,0 1 31,0 52 16,18 36-31,-1 123 15,-17-124-16,0-17 1,0-35-16,0 17 16,-35-35 15,-36 18 0,18-18-15,18 0-1,106 0 48,17 0-32,18 0-15,-36 0 15,-34 0-31,34-36 16</inkml:trace>
  <inkml:trace contextRef="#ctx0" brushRef="#br0" timeOffset="130749.72">31962 8996 0,'0'0'31,"17"-18"0,36 53-15,-35 1-16,35 17 15,0 35 1,-18 35 0,-17 36-1,-54 70 1,-17-87 0,-35 34 15,35-70-16,18-53 1,17-89 93,36 72-109</inkml:trace>
  <inkml:trace contextRef="#ctx0" brushRef="#br0" timeOffset="147208.93">14870 13247 0,'0'0'32,"-89"0"-17,72 0 1,17-18-16</inkml:trace>
  <inkml:trace contextRef="#ctx0" brushRef="#br0" timeOffset="150289.26">25471 13053 0,'0'0'0,"52"0"63,19 0-48,-18 0 1,0 0 0,-53 35-1</inkml:trace>
  <inkml:trace contextRef="#ctx0" brushRef="#br0" timeOffset="150490.96">25435 13264 0,'0'0'31,"-17"0"0,34 0-15,89 0 0,-18 0-1,53 18 1</inkml:trace>
  <inkml:trace contextRef="#ctx0" brushRef="#br0" timeOffset="151525.01">26370 12541 0,'0'0'16,"-35"0"31,35 18 0,-18 141-32,-35 88 17,0 35-17,53-229 1,-17 53 0,17-89-1,17-52 16,19-124-15,-19 53 0,1-194 15,0 195-31,-18 52 0,0-71 16,35 36 15,-17 53-16,34 35 1,19 0 0,17 88-1,-70-17 1,-36 70 0,-52-53-1,-1-18 1,-35-17-1,71-53 1,53-35 0</inkml:trace>
  <inkml:trace contextRef="#ctx0" brushRef="#br0" timeOffset="151874.47">27076 12241 0,'-106'106'62,"53"53"-46,35-106-16,-17 88 15,0 106 1,35-88 0,17-1-1,1-69 1,0-54 0,-1 0-16,54 36 31,-36-71-16,-17-36-15</inkml:trace>
  <inkml:trace contextRef="#ctx0" brushRef="#br0" timeOffset="153266.48">27587 12718 0,'18'0'172,"0"0"-157,-1 0-15,36 0 16,35 0-1,-52 0-15,-1 0 16,35 0 0,-70 17 31,-70 71-32,-71 89 1,88-107-1,18-34-15,-18 17 32,53-36-17,17-17 32,1 0-31,52 0-1,1 0 1,52 0 0,-52 0-1,0 0 1,-54 0 0,-17-17 155,0 34-155</inkml:trace>
  <inkml:trace contextRef="#ctx0" brushRef="#br0" timeOffset="154506.29">23777 9648 0,'0'0'16,"18"0"31,105 18-31,-105-18-1,35 18 16,-88 17 1,-36 71-17,-35 0 1,-35 35 15,88-106-31,36-17 16,52-18 15,18 0 0,-36 0-31,36 0 16,0 0 0,-17 17-1,-1-17 1,-18 18-1,1-18 1</inkml:trace>
  <inkml:trace contextRef="#ctx0" brushRef="#br0" timeOffset="154911.6">24095 9860 0,'17'-17'63,"54"34"-48,17 1 16,-53-1-15,-35 1-16</inkml:trace>
  <inkml:trace contextRef="#ctx0" brushRef="#br0" timeOffset="155157.04">24130 10160 0,'0'0'16,"35"0"46,36 18-30,-54-18-32,1 0 0,35 17 15,-35-17 1,-1 0 15,-17-17-31,18-19 31</inkml:trace>
  <inkml:trace contextRef="#ctx0" brushRef="#br0" timeOffset="161368.85">29016 12594 0,'0'0'0,"0"-17"62,0 34-31,-88 36-15,0 35 15,17-17-31,36-54 31,35 1-15,17-18 0,36 35-1,18-17 1,-18 0 0,0 17-1,-36 0 1</inkml:trace>
  <inkml:trace contextRef="#ctx0" brushRef="#br0" timeOffset="161601.96">28822 13053 0,'0'0'0,"-53"0"62,141 35-15,-52-35-31,-1 18-16,53-18 16,-35 0-1,-35-18-15</inkml:trace>
  <inkml:trace contextRef="#ctx0" brushRef="#br0" timeOffset="162879.18">29792 12012 0,'0'53'140,"-18"35"-124,18 18 15,0-53-15,0-35-1,36-1 1,-19-17 0,1 0-16,35-35 15,35-89 16,-88 89-15,0-18 0,-18 36-1,18 70 48,18 88-32,-18-106-31,0 194 31,-18-176-15,18-18-16,-17 71 16,-1-106 15,-17-35 0,0-18-15,17 18-1,0 0 1,71-36 0,0 36-1,35 17 1,36 0-1</inkml:trace>
  <inkml:trace contextRef="#ctx0" brushRef="#br0" timeOffset="163181.56">30462 12188 0,'0'0'16,"0"-17"31,18 17-16,35 0-15,35-35 15,0 35-15,-70 0-16,17 0 15,1 17 1</inkml:trace>
  <inkml:trace contextRef="#ctx0" brushRef="#br0" timeOffset="163735.1">31627 12047 0,'0'0'16,"0"18"31,-18 70-32,0-53 1,18 18-16,-53 89 16,-70 140 15,105-300 0,36-70-15</inkml:trace>
  <inkml:trace contextRef="#ctx0" brushRef="#br0" timeOffset="164136.85">31627 11889 0,'0'0'15,"35"70"32,-18 18-31,-17-35-1,18 35 1,35-35 0,18-35-1,-1-53 1,-35-1 0,1-34-16,17-89 31,-53 142-31,-18-1 31,18 36 0,0 70-15,18 106 15,17-35 0,-17-142-31,17 1 16</inkml:trace>
  <inkml:trace contextRef="#ctx0" brushRef="#br0" timeOffset="164894.73">29951 13018 0,'0'0'16,"-88"0"-1,70 0 17,36 0-1,17 0-15,159 17-1,194-52 16,-88 17-31,0-17 16,-36 17 15,19 18-15,-178 18 0,-52 0-1,-17-1 1,-36 1-1,-18 17 1,0-17-16</inkml:trace>
  <inkml:trace contextRef="#ctx0" brushRef="#br0" timeOffset="165614.07">30374 13794 0,'0'0'15,"18"-53"32,17 17-31,-17 19-16,52-18 31,-17 52-15,-18 54-1,-52 52 1,-36 1-1,-35-19 1,35-87 0,18-71-1,-1-53 1,19-52 0,17 69-1,17-34 16,36 70-31,18 18 16,87-1 15,-122 36-31,158 0 32,-106 0-17,0 18 1,-53 0-1</inkml:trace>
  <inkml:trace contextRef="#ctx0" brushRef="#br0" timeOffset="166507.57">32403 12312 0,'0'0'15,"-36"-53"32,54 53 0,70 159-31,-53-53-1,-17 141 1,-53-53 0,-36 17-1,-52 19 1,52-72-1,18-69 1,18-37 0,17-34 15,18-36 110,18 18-110,-36 18-16</inkml:trace>
  <inkml:trace contextRef="#ctx0" brushRef="#br0" timeOffset="167809.88">16686 15311 0,'0'0'31,"-17"-18"0,87 18-15,54 0-1,17 53 17,-106 17-1</inkml:trace>
  <inkml:trace contextRef="#ctx0" brushRef="#br0" timeOffset="168384.82">16704 15593 0,'0'0'0,"-35"17"78,123 1-63,-17 0 1,-1-1 15,-17-17-15,-35 0 0,-1 0-16</inkml:trace>
  <inkml:trace contextRef="#ctx0" brushRef="#br0" timeOffset="173296.94">18768 15081 0,'-124'-70'47,"54"52"-32,-1 18 1,-105 53 15,52 106-15,36 70-1,88-70 1,35-36 0,36-35-1,35-35 1,70-53 15,-35-70-15,-105 17-16,69-106 15,-87 18 1,-36 35 0,-87 0-1,16 71 1,1 17-1,71 18 1,52 0 15</inkml:trace>
  <inkml:trace contextRef="#ctx0" brushRef="#br0" timeOffset="173749.78">18574 14658 0,'-106'-106'47,"212"212"-47,-212-177 47,106 212-32,0 54 1,0-107-16,0 88 16,-18 106-1,-17 53 1,17-141 0,1-52-1,17-19 16,0-105-15,0-54 93,0 72-109</inkml:trace>
  <inkml:trace contextRef="#ctx0" brushRef="#br0" timeOffset="174987.65">19808 14817 0,'0'0'0,"-88"-36"47,71 54-32,-1-18-15,0 0 16,-70 124 0,-18 228 15,106 107 0,106-195 16,-71-228-31,18-19-1,-17-34 1,-19-1-16,1-17 0</inkml:trace>
  <inkml:trace contextRef="#ctx0" brushRef="#br0" timeOffset="175658.48">20055 14781 0,'0'18'78,"0"17"-63,18 18-15,-18-17 16,18 34 0,35-52-1,-18-18 1,35-71 0,-34-17-1,-19 70 1,-17 36 62,0 123-62,-17 88-1,-1-105 1,18-89-1,-18 36 1,18-54 0,-17-17-1,-36-35 1,18 0 0,17-1-1,0-52 16,71 18-31,35 17 32,-35 18-32</inkml:trace>
  <inkml:trace contextRef="#ctx0" brushRef="#br0" timeOffset="175953.01">20726 14870 0,'53'0'93,"-18"0"-77,18-18-16,17 18 16,1 0 15,-18 18-15</inkml:trace>
  <inkml:trace contextRef="#ctx0" brushRef="#br0" timeOffset="176534.61">21661 14711 0,'0'-18'62,"0"36"-46,0 35 0,-36 88-1,-52 106 16,70-177-15,18-52 0,0-36-16</inkml:trace>
  <inkml:trace contextRef="#ctx0" brushRef="#br0" timeOffset="176937.51">21749 14517 0,'0'0'31,"0"106"0,17 17-15,36 18 15,-17-123-15,-1-18-1,-17 0-15,52-88 16,1-71 0,-54 88-1,-34 36 1,17 70 31,17 18-32,1 88 1,0-35 0,-1 0 15,-17-71-31</inkml:trace>
  <inkml:trace contextRef="#ctx0" brushRef="#br0" timeOffset="177437.69">20549 15646 0,'0'0'0,"-70"0"31,140 0 16,71-18-32,124-17 17,-106 17-32,-71 18 15,335-35 1,-229 35-1,-53 0 1,-35 0 15,-106 18-15,-17-1-16</inkml:trace>
  <inkml:trace contextRef="#ctx0" brushRef="#br0" timeOffset="178915.05">21202 16334 0,'-18'0'63,"54"-36"30,17 19-77,-36-1 0,54 18-1,-54 18 1,1 52-1,-18 18 1,-35-17 0,-18 0-1,18-36-15,-36-18 32,0-52-17,1-71 1,35-52-1,35 34 1,52 1 0,37 34-1,34 37 1,1 34 0,-36 36-1,0-1 16,-35 1-31,35-18 32,-53-35-32</inkml:trace>
  <inkml:trace contextRef="#ctx0" brushRef="#br0" timeOffset="179433.31">22560 14676 0,'141'141'62,"-35"53"-30,-71 106-17,-105-53 1,-124 229 15,17-194 0,142-264-15</inkml:trace>
  <inkml:trace contextRef="#ctx0" brushRef="#br0" timeOffset="189849.54">11836 13882 0,'0'0'0,"-53"70"63,88-52-48,177 35 32,-54-35-31,-69-36-1,193-35 1,-159 18 0,142-53-1,-53 17 1,-18 0 0,35 54-1,-88 52 1,0 53-1,-88-52 1,53 16 0,-18-52 15,-17-35-31,-18 18 31,0 17-15,70 17-1,-70-17 1,35 0 0,-17 0-1,-1 0 1,36-17 0,-53-1-1,53 0 1,-71 1-1,0 17 1,-35-18 62,0 36-62</inkml:trace>
  <inkml:trace contextRef="#ctx0" brushRef="#br0" timeOffset="203526.17">23989 8978 0,'0'0'31,"-53"-35"1,35 17-1,1 18-31,-19-17 31,-16-1-15,34 18-1,-17-18 17,-1 18-17,-34-17 1,52-1-1,-35 0 1,36 18 0,-1 0-1,18 18 48,0 0-63,-35 70 15,17 0 1,-17 0 0,-1 36 15,1-36-31,0 53 31,17-70-31,-17 70 31,0-35-15,35-53 0,-18 17-1,0-17 1,1-35-16,17 35 16,-18 17-1,18-35-15,0 36 16,0-36-1,-17 18 1,17 0 15,-18-18-31,0 18 16,1 35 15,-1-52-15,0-1-1,36-35 189,17 0-189,1 18 1,34-18-1,-17 0 1,70 17 0,-52-17-1,0 18 1,-19-18 0,-69-18 1655,-1-17-1655,53 88-16</inkml:trace>
  <inkml:trace contextRef="#ctx0" brushRef="#br0" timeOffset="206137.08">25506 9137 0,'-35'0'62,"70"0"32,141 35-63,-35-17 0,-105-18-31,-19-18 32,-70 18-1,-35 18-16,-53 17 17,53-35-17,35 0 1,35 0 0,54 0 46,-19 0-62,1 0 0,70 0 16,-17-17-1,-36 17 1,0 0 0,-17 0-1,-36 0 48,1-18-48,-1 18-15,-70 0 32,17 0-17,36 0 1,35-18 31,35 18-16,71 0 0,-88 0-31,-1 0 0,36 0 16,-18 0-1,-17 0 1,0 0 15,-18 0 63</inkml:trace>
  <inkml:trace contextRef="#ctx0" brushRef="#br0" timeOffset="-211458.08">7303 12841 0,'-18'-88'32,"36"176"-32,-71-194 15,-124 71 16,142 35-15,-124 106 0,106 194 31,159-53-16,-18-177-16,53-52 1,-17-89 0,17-140-1</inkml:trace>
  <inkml:trace contextRef="#ctx0" brushRef="#br0" timeOffset="-210959.76">7602 12700 0,'0'0'0,"0"-35"47,-35 88-31,17 123-1,1-70 1,17-71-16,0 159 31,17-106-15,-17-35-1,0-88 17,0-36-17,0-228 1,0 175 0,36-52-1,-1 105 1,0 36 15,18 35-31,18 106 31,-36 0-31,-17 88 32,-54-53-17,-34 17 1,35-105-1,17-35-15,0 0 16,18-36 0,36-70-1</inkml:trace>
  <inkml:trace contextRef="#ctx0" brushRef="#br0" timeOffset="-210494.12">8043 12665 0,'0'0'16,"0"106"31,0 52-31,0-122-16,0 87 15,18 18 16,-18-70-15,0-54 0,-18-34-1,18-1-15,-17-158 16,17 123 0,0-194-1,17 123 1,-17 36-1,18 53 1,0 35 15,17 0-15,53 35 0,-17-17-1,-18-1 1,-1 19-1,-52-19-15</inkml:trace>
  <inkml:trace contextRef="#ctx0" brushRef="#br0" timeOffset="-210309.64">8149 12912 0,'-88'0'16,"176"0"-16,-229 17 31,159-17 0,52-17-15,-34 17-16,140 0 31,-88 0-15</inkml:trace>
  <inkml:trace contextRef="#ctx0" brushRef="#br0" timeOffset="-209380.3">8625 13070 0,'0'0'15,"53"124"32,-35-71-31,0-53 0,-1 35-1,19-17 1,-1-54-1</inkml:trace>
  <inkml:trace contextRef="#ctx0" brushRef="#br0" timeOffset="-209209.76">8784 13159 0,'18'53'15,"-124"-53"1,194-53-16,-229 158 16,71 54 15,-1-18-16,71-105-15,-18 52 16,18-71-16,18-34 16</inkml:trace>
  <inkml:trace contextRef="#ctx0" brushRef="#br0" timeOffset="-208880.06">8961 12259 0,'0'0'16,"105"53"31,1 53-32,-70-53-15,34 247 32,-70-177-32,-18 18 15,-34 71 1,-72 35 0,1-88-1,-1-54 1,18-69-16</inkml:trace>
  <inkml:trace contextRef="#ctx0" brushRef="#br0" timeOffset="-208379.47">6368 12277 0,'0'0'0,"-89"0"47,1 88-16,53-18-31,-71 548 47,106-530-47,18 71 15,88 141 1,-1-159 0,37-53-1,16-53 1,-52-52-1</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10-19T08:55:42.033"/>
    </inkml:context>
    <inkml:brush xml:id="br0">
      <inkml:brushProperty name="width" value="0.05292" units="cm"/>
      <inkml:brushProperty name="height" value="0.05292" units="cm"/>
      <inkml:brushProperty name="color" value="#FF0000"/>
    </inkml:brush>
  </inkml:definitions>
  <inkml:trace contextRef="#ctx0" brushRef="#br0">25118 4992 0,'0'0'0,"-18"17"94,18 1-79,0 0-15,0 52 32,53 18-1,123-52 0,1-72 0,-107 36-15,1 18 0,-18 0-1,35 35 1,0-36 15,0 1-15,71-36-1,-88 1 1,35-1 0,-36 18-1,1 18 1,-1 17 0,-52-17-1,17-18 1,0-18-1,54-17 1,-1-1 0,-35 36-16,17 0 15,142 142 17,-89-72-17,-17-17 1,18-35-1,-71-18 1,70 0 0,1-18-1,-54 18 1,107-35 0,-125 17-1,-16 0 1,17-70-1,-18 18 1,0-1 0,18 1 15</inkml:trace>
  <inkml:trace contextRef="#ctx0" brushRef="#br0" timeOffset="161.77">28275 5115 0</inkml:trace>
  <inkml:trace contextRef="#ctx0" brushRef="#br0" timeOffset="966.67">27940 4957 0,'0'0'0,"-18"0"46,36 0 1,0 0-31,-1 0-16,54 0 16,52-18 30,-123 0-46,18 18 32,-18-17 61,18 17-77,-1-18-16,1-17 16,-71 105-16</inkml:trace>
  <inkml:trace contextRef="#ctx0" brushRef="#br0" timeOffset="3361.58">5927 6138 0,'0'0'0,"-18"-17"62,18 34-46,18-17-1,-18 18-15,106 70 32,-71-70-32,88-1 15,265-140 32,-88-53-16,-141 140-15,-71 72 0,-17 34-1,-1 36 1,36 17-1,-18-70 1,71-35 0,-36-71-1,54-35 17,-89 35-32,141-35 31,-158 70-31,70 18 31,-70 18-15,-18-1-1,17 19 1,18-1 0,-17 0-1,-1-35 1,19-17-1,34-36 1,-17 17 0,-36 1-1,-17 35 1,-70 0 93,-1 0-109,53 0 0</inkml:trace>
  <inkml:trace contextRef="#ctx0" brushRef="#br0" timeOffset="5514.86">11800 5380 0,'0'0'0,"-17"-71"32,-1 71-32,1-17 15,-1 17-15,0-18 0,1 18 16,-19 0-16,19 0 15,-1 0-15,0 0 0,-17 18 16,-18 70 15,177 53 1,34 0-1,-158-35 0,-52-71-15,-1-17-1,35-36 1,18-17-16</inkml:trace>
  <inkml:trace contextRef="#ctx0" brushRef="#br0" timeOffset="6126.86">12100 5221 0,'0'0'0,"-70"71"47,70-36-31,0-17-16,0 52 15,17 89 1,1-53 0,17 0-1,-35-54 1,18-52 0,-53-52-1,-1-19 1,1-17-1,-18 35 1,36 18 15,34 35-15,36-36 0,18 36-16,-18-17 15,105 34 1,-69-17-1,-54 0 1,-18 0 0,-69 18-1,-19 0 1,18 17 0,0 35-1,53-17 1,35-17-1,36-1 1,17-106 15,0-52-15</inkml:trace>
  <inkml:trace contextRef="#ctx0" brushRef="#br0" timeOffset="6344.86">12541 5380 0,'0'-88'15,"-35"-53"1,70 405-16,-35-299 0,-53-247 15,18 264 1,35 53 15,0 1-31,0 52 16,0 71 0,18 35-1,-18-71 1,17-35-1,19-53 1,-19-35 0</inkml:trace>
  <inkml:trace contextRef="#ctx0" brushRef="#br0" timeOffset="6845.14">13229 5503 0,'0'0'0,"106"0"47,-88 0-31,140 18-1,-105 0 1,-35-1 0</inkml:trace>
  <inkml:trace contextRef="#ctx0" brushRef="#br0" timeOffset="7027.27">13282 5644 0,'0'0'0,"53"-17"62,-18-1-62,18 18 16,0-17-16,194-1 16,-194 0-1</inkml:trace>
  <inkml:trace contextRef="#ctx0" brushRef="#br0" timeOffset="7564.06">14129 5503 0,'0'0'0,"17"-35"63,1 35-63,0 0 15,-1 0-15,54 53 16,-36 35 0,-17-53-16,-18 71 15,-35-18 1,-18-17-1,17-53 1,1-18-16,-53-71 16,35-52 15,35 17-15,36-71-1,0 125 1,34-37-1,19 54 1,0 17 0,-1 1-1,1-1 1,-54 18-16,54 0 16,-36 0-1,0 0 1,-17-35-1</inkml:trace>
  <inkml:trace contextRef="#ctx0" brushRef="#br0" timeOffset="10599.21">16016 7955 0,'0'71'47,"0"17"-32,18-35-15,-18 0 0,0 17 16,0-17-16,-18 353 31,18 88 0,0-300 1,18-159-1,-18-53 16,0 1-32</inkml:trace>
  <inkml:trace contextRef="#ctx0" brushRef="#br0" timeOffset="12507.34">16069 7920 0,'-71'70'47,"71"-52"-31,-17 0-16,17-1 0,-18-17 15,18 18-15,18-18 31,-1-18-31,1 18 16,0-17-16,88-124 31,-106 158 1,-18 19-32,-53 69 15,1 36 16,-1-17-31,54-54 16,-19-17 0,36-17-1,0-54 1,89-88 0,-1 18-1,-53 53 1,-35 88-1,-35 0 1,-71 123 0,0-17-1,71-89 1,35-34 0,88-125 30,-70 72-46,-1-1 16,36-35 0,-53 71-1,-35 70 1,0-17 0,-54 87-1,37-70 1,34-35-1,36-53 1,52-35 0,36-71-1,-53 71 1,0 17 0,-53 71 15,-53 35-16,-18 54 1,1 16 0,52-34-1,36-71 1,-1-36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10-19T08:58:12.730"/>
    </inkml:context>
    <inkml:brush xml:id="br0">
      <inkml:brushProperty name="width" value="0.05292" units="cm"/>
      <inkml:brushProperty name="height" value="0.05292" units="cm"/>
      <inkml:brushProperty name="color" value="#FF0000"/>
    </inkml:brush>
  </inkml:definitions>
  <inkml:trace contextRef="#ctx0" brushRef="#br0">13194 5715 0,'0'0'15,"-71"0"32,71-18-31,0 36 78,0 0-79,18-1 1,-18 1-16,18 0 15,-18-1-15,35 54 16,0-1 0,36 19-1,-36-72 1,36 18 0,-1-52 15,1-36-16,-1-18 1,36-35 0,-88 89-1,-1-1-15,1 18 0,17-35 16,18 17 0,-18 1-1,54 52 1,-36 0-1,-18 18 1,18 0 0,0 0 15,0-53-31,17-35 31,18-36-15,71-17-1,-124 70 1,124-35 0,-71 36-1,1-1 1,16 71 0,1 18-1,-35-1 1,35-17-1,-18-53 1,18-18 0,-18-35-1,0 1 1,-53 52 15,-35-18-15,-17 36-1</inkml:trace>
  <inkml:trace contextRef="#ctx0" brushRef="#br0" timeOffset="14303.25">23636 3951 0,'0'0'0,"-70"71"31,52-54-31,18 1 0,-18-18 16,18 18-16,0-1 0,-17 19 15,17-19-15,-18 142 31,0 17 1,36 18-1,17 0 0,-17-158-15,0-1-16,-1 0 15,1-17 1,-1-18 0,1 0-1,17-18 1</inkml:trace>
  <inkml:trace contextRef="#ctx0" brushRef="#br0" timeOffset="15703.76">28822 4057 0,'0'0'0,"18"0"62,-18 18-62,17-18 16,19 17-16,-19 1 0,18 0 16,124 211 15,-106 18-16,-88-18 32,-71-141-15,71-105-17,-1-19-15</inkml:trace>
  <inkml:trace contextRef="#ctx0" brushRef="#br0" timeOffset="27490.75">15416 6385 0,'0'0'0,"-70"-53"31,52 53-31,1 0 16,17-17-16,-18 17 16,36 0 15,-18 17-31,35 19 15,71 122 17,-18-34-17,35-18 1,-34-36 0,34-52-1,18-36 1,-88 1-1,53-36-15,106-106 32,-54 35-17,-34 19 1,35-19 0,-71 36-1,-53 53 1,-17-1-1,-1 19 1,1-18 0,0-1-1,-1 19 1,1-1 0,-18 0 15,0 1-16</inkml:trace>
  <inkml:trace contextRef="#ctx0" brushRef="#br0" timeOffset="27927.64">16880 5786 0,'0'0'0,"-35"17"62,53-17-62,-1 0 0,36 0 16,36-35-1,-72 35 1,36-53 15,-35 53-31,-1 18 47,19-1-31,-1 19-1,-35-19-15,53 36 16,0 0 0,0-18-1,-18-35 1</inkml:trace>
  <inkml:trace contextRef="#ctx0" brushRef="#br0" timeOffset="38395.81">24095 4128 0,'-53'-53'63,"53"70"-17,0 1-46,0 0 16,0 123 0,-18-36-1,18-69 1,-35 87 0,17-70-16,1 35 15,-19 71 1,36-53-1,18-71 1,17 0 0,-17-35-1,35-17 1,-18-1 0,0 18-1,-17-17 1,17 17-1,36-36 17</inkml:trace>
  <inkml:trace contextRef="#ctx0" brushRef="#br0" timeOffset="39114.1">24412 4604 0,'0'17'62,"0"1"-46,0 0 0,0 17-16,0-17 0,0 105 31,0-105-31,0 123 31,0-124-15</inkml:trace>
  <inkml:trace contextRef="#ctx0" brushRef="#br0" timeOffset="39270.44">24465 4445 0,'0'0'15,"-17"-18"32,34 36-31</inkml:trace>
  <inkml:trace contextRef="#ctx0" brushRef="#br0" timeOffset="39632.62">24606 4586 0,'0'0'15,"0"71"1,0-54-16,-17 19 0,17-19 16,0 36-16,-18 18 31,18-54-15,0-34 15,35-36-16,1 0 1,-19 35-16,36-17 16,-35 35-1,-1 0 1,-17 35 15,0-17-31,0 35 16,0 53-1,36-53 1</inkml:trace>
  <inkml:trace contextRef="#ctx0" brushRef="#br0" timeOffset="39997.6">24783 4868 0,'0'0'32,"105"0"-1,-87-17-31,35-19 16,-35 19-16,17-36 15,-17 0 1,-18 35-1,-18 1 1,-17 17 0,-1 35 15,19 18-15,-1-18-16,36 71 31,35-53-16,0-35-15</inkml:trace>
  <inkml:trace contextRef="#ctx0" brushRef="#br0" timeOffset="40701.22">25347 4745 0,'0'0'16,"-88"-35"15,70 35-31,1 0 16,-1 17-16,-53 71 31,71-52-31,-17 122 31,87-158 1,36-211-1,-88 158-15,-18 71 30,0-1-46,0 1 16,-18 141 0,36-89-1,35-35 1,0-105 15</inkml:trace>
  <inkml:trace contextRef="#ctx0" brushRef="#br0" timeOffset="41029.47">25523 4780 0,'0'0'16,"0"-17"31,0 34-47,0 1 16,0 35-1,0 53 1,18-36-1,0-52 1,-18-36 15,17-17-31,1-36 16,35-35 15,-53 89-31,35-36 31,-35 35-15,18 18-16,0 0 16,-1-17-16</inkml:trace>
  <inkml:trace contextRef="#ctx0" brushRef="#br0" timeOffset="41227.3">25806 4657 0,'0'17'63,"-18"1"-63,0 17 0,1 36 15,-1 35 17,18-53-32,53-18 31</inkml:trace>
  <inkml:trace contextRef="#ctx0" brushRef="#br0" timeOffset="41339.28">25876 4568 0,'0'0'16</inkml:trace>
  <inkml:trace contextRef="#ctx0" brushRef="#br0" timeOffset="41945.78">26211 4233 0,'0'0'0,"-53"89"47,53-72-47,-17 36 16,-1 88-1,1 71 1,-1-124 0,0 53-1,-17-70 1,17-71-1,1 0-15,-1-53 16,18-35 0,53 17-1,0 1 1,17 34 15,-70 19-31,53-1 16,-35 18-1,0 18 1,-18 52 0,0 54-1,-36-1 1,1 1 0,-18 34-1,18-69 1,35-72-1,-18-17 1,-17-17 0,0-19-1,52-17 1,54-35 0</inkml:trace>
  <inkml:trace contextRef="#ctx0" brushRef="#br0" timeOffset="42561.39">26882 4710 0,'0'0'0,"-71"-53"31,71 35-15,-18 36 15,18-1-31,0 1 0,-35 105 31,35-70-31,0-35 16,0 17 0,35-35-1,36-53 1,-53 18 0,17 17-1,-17 18 1,-1 18-1,-17 70 1,-17 36 0,-1 34-1,-35 19 1,0-36 15,18-88-15,-18-53-1,-18-53 1,36 0 0,0-35-1,158-53 1</inkml:trace>
  <inkml:trace contextRef="#ctx0" brushRef="#br0" timeOffset="43197.5">27640 4198 0,'0'53'47,"0"0"-47,-17 123 15,-19-17 1,1 0 0,17-71-1,1-70 16,34-54-15,-17 1-16,36-124 16,-19 53-1,1 54-15,0-107 16,-18 35 0,17 71-1,-17 1 1,35 34-1,1 0 1,34 18 0,1 0-1,-1 53 1,-52-35-16,0-1 16</inkml:trace>
  <inkml:trace contextRef="#ctx0" brushRef="#br0" timeOffset="43415.64">27675 4533 0,'0'0'0,"18"18"62,17-18-62,-17 17 0,17 1 16,71 17 0,-88-17-1</inkml:trace>
  <inkml:trace contextRef="#ctx0" brushRef="#br0" timeOffset="43611.65">27517 4886 0,'0'0'16,"53"18"31,-18-18-32,0 17-15,71 1 16,17-18-1</inkml:trace>
  <inkml:trace contextRef="#ctx0" brushRef="#br0" timeOffset="43842.84">27958 4657 0,'17'17'63,"1"1"-63,0 0 15,34 52 1,1-17 0,-17-18-1,-1-35-15</inkml:trace>
  <inkml:trace contextRef="#ctx0" brushRef="#br0" timeOffset="44015.15">28081 4639 0,'0'0'0,"-88"88"31,53-52-31,-1 52 16,19-53-1,34 36 1,1-36-16</inkml:trace>
  <inkml:trace contextRef="#ctx0" brushRef="#br0" timeOffset="44478.66">28381 4639 0,'0'0'15,"-71"106"17,54-71-32,-1 0 0,18 71 15,-17 88 1,-1-70 0,18-54 15,0-52-16,0-36 1,18-70 0,17-141-1,0 70 1,36 71 0,-54 70-16,54-35 15,-36 36 1,18 17-1,-18 35 1,-17 0 0,-18 1-1,-88 34 1,17-52 0,18-1 15,36-17-31</inkml:trace>
  <inkml:trace contextRef="#ctx0" brushRef="#br0" timeOffset="44676.66">28593 4692 0,'0'0'0</inkml:trace>
  <inkml:trace contextRef="#ctx0" brushRef="#br0" timeOffset="51897.6">9190 9613 0,'-88'-17'31,"70"17"-16,0 0-15,1 0 16,-1 0 0,18 17-1,35 18 17,71 71-1,0-35-16,0-18 1,35-18 0,-35-17-1,35-36 17,-70-17-32,87-18 15,-105 18 1,88-18-1,18 17 1,-18 19 0,88-36-1,-158 53 1,88 17 0,-71 1-1,0 17 1,0 1-1,1-36 1,-1-18 0,0-35 15,18 18-31,17 0 31,-52 35-15,-1 0-1,1 17 1,35-17 0,17-17-1,36-1 1,-71-17 0,0 17-1,-52 0 1,-19 18-1,-17-17 142,0 34-157</inkml:trace>
  <inkml:trace contextRef="#ctx0" brushRef="#br0" timeOffset="67994.72">21467 5115 0,'0'0'0,"-71"-17"31,53 17-15,18-18-16,-17 18 0,-1 0 31,18-18-31,18 18 63,52-17-48,107-1 1,-124 0-16,105 1 16,-17-18-1,-52 17 1,-36 0 0,-18 1-1,-35 34 1,17 36-1</inkml:trace>
  <inkml:trace contextRef="#ctx0" brushRef="#br0" timeOffset="69014.66">25594 9172 0,'0'0'0,"-88"-53"32,70 36-17,1 17 16,34 0 1,36-18-1,265-35 0,-248 53-15,18 0-1,-52-18 1,-19 18 0,1 0 93,0-17-93,-54 34-16</inkml:trace>
  <inkml:trace contextRef="#ctx0" brushRef="#br0" timeOffset="78475.69">4427 12806 0,'0'0'0,"-35"-35"47,17 35-47,36 0 78,0 17-63,-1 1-15,1-18 0,17 35 16,36 0 0,17 1-1,-35-36 1,0 0-1,17-36 1,19-34 0,-72 52-1,36-17 1,-35 35-16,35-18 16,-18 18-1,0 0 1,-17 0-1,17 18 1,-17-18 0,52 0-1,-34-18 1,17-17 0,0 35-1,17-18 1,-17 18-1,-35 0 1,17 0 15,-35 18-31,35-18 16,0 0 0,1 18-1,17-36 1,-36 18-1,1 0 1,0 0 15,-1 0 16,1 0-31,-1 0 15,-17-18 313,0 36-344</inkml:trace>
  <inkml:trace contextRef="#ctx0" brushRef="#br0" timeOffset="82083.8">12136 12453 0,'0'0'0,"-71"0"47,53 0-31,1 0-16,34 0 78,1 0-78,0-18 16,35 18-16,123-17 31,-35 17-16,-53 0 1,-35 0-16,71 0 16,-1-18-1,36 18 1,0-17 0,-54 17-1,1-18 1,35 18 15,-52 0-31,-19 0 16,1 0-1,-18 0 17,0 18-17,-18-18 1,-18 0-1,54 0 1,-36 0 0,71 0-1,-18 0 1,53 0 0,-35 0-1,18 0 1,52 0-1,-52 0 1,34 17 15,-52 1-31,0 17 32,53-17-17,-36-18 1,-17 17-1,0-17 1,35 18 0,-35-18-1,35 0 1,-53 0 0,18 0-1,35 0 16,-106 0-31,106 0 32,-52 0-32,-1 0 15,-18 18 17,19-18-17,34 0 1,-35 0-1,53 0 1,-35 0 0,-18 0-1,71 0 1,-53 17 0,35-17-1,18 18 1,-71-18-1,106 18 17,-53-1-32,0-17 15,0 0 1,71 0 15,-18 0-15,-53 0-1,0 0 1,0 0 0,71 0-1,-35 0 1,-36 0 0,106 18-1,-212-18 1,212 35-1,-106-35 1,18 0 0,52 18 15,-105-18-31,-53 0 0,159 0 31,-89 0-15,89 0-1,-36-36 1,-105 36-16,52-17 16,-52 17-16,105-18 15,71 1 1,-88-1 0,17 18-1,-17 0 1,53-18-1,-89 18 1,1 18 0,-18-18-1,-1 18 1,-16-18 15,-54 0-31,0 0 31,-53 0 16,1 0-31,-1-18 0,71 36-1</inkml:trace>
  <inkml:trace contextRef="#ctx0" brushRef="#br0" timeOffset="83344.14">25912 12330 0,'0'0'0,"-89"0"46,72 0-46,-1 0 16,0 0 15,36 0 1,35 17-1,141 19 0,-88-36-15,0 17-1,-53-17-15,70 0 16,71 0 15,-35 18-15,0-18-1,-89 0-15,36 0 16,159 0 0,-36-18-1,-53 1 1,1 17 0,-36 0-1,35 17 1,-70-17-1,17 18 1,-34-1 0,52-17-1,-53 18 1,35-18 15,1 0-15,35 18-1,-71-18 1,106 0 0,-124 0-1,-52 0-15,35 0 16,-106 0 15</inkml:trace>
  <inkml:trace contextRef="#ctx0" brushRef="#br0" timeOffset="85031.57">4568 13917 0,'-17'0'63,"34"0"-16,1 0-32,0 0-15,141 0 32,-124 0-32,88-18 15,36 18 1,35-17 0,-18 17-1,124 0 1,-141 0-1,-35 0 1,-19-18 0,-69 18-1,-1 0 1,-53 0 46,36 0-15</inkml:trace>
  <inkml:trace contextRef="#ctx0" brushRef="#br0" timeOffset="88075.66">8220 13882 0,'0'0'0,"-71"0"63,71-18-48,18 36 48,-1-18-63,1 0 0,106 17 31,17 1-15,-35 0-1,-1-18 1,-87 0-1,70 17-15,-17 1 32,-1-18-17,1 0 1,-36 0 0,18 18-1,-18-18 1,1 0-1,-1 17 1,0-17 0,18 0-1,-35 0 1,52 0 0,1 0-1,52 0 1,1 0 15,-18-17-15,70 17-1,-35 0 1,0 0 0,36-18-1,-72 18 1,125 0-1,-142-18 1,53 18 0,18 0-1,-71 0 1,0 0 0,-17-17-1,-1 17 16,-34 0-31,16 0 32,-34 0-17,17-18 1,18 18 0,0 0-1,0 0 1,18 18-1,35-18 1,-18 0 0,35 0-1,-17 0 1,0 0 0,88 0 15,-88 0-31,-18 0 15,71 0 17,-53 17-17,52 1 1,-87-18 0,105 18-1,1-18 1,-36 0-1,0 0 1,0 0 0,-106 0-16,106 0 15,0 0 1,36-18 0,-18 18-1,52 0 16,-70 0-15,18 0 0,0 0-1,35 0 1,-35 0 0,70 0-1,-53 0 1,1 0-1,-1-18 1,-17 18 0,-106 0-16,106 0 15,52 0 1,-52 0 0,35-17 15,-35 17-31,-18 0 31,0-18-31,71 18 31,-177 0-15,177-18 0,-89 1-1,-17 17 1,-18-18-1,0 18 1,-70 0-16,17 0 16,0 0-1,-17 0 1,-36 0 125,36 0-126</inkml:trace>
  <inkml:trace contextRef="#ctx0" brushRef="#br0" timeOffset="88212.51">18750 13758 0,'0'0'0</inkml:trace>
  <inkml:trace contextRef="#ctx0" brushRef="#br0" timeOffset="102446.33">14111 5503 0,'0'0'0,"-70"-53"31,52 36-15,0 17-16,1-18 0,-1 1 16,0-1-16,1 0 15,-1 18-15,18-17 0,-18-1 47,36 71-16,70 176 1,18-123-1,0-141-15,-53-18-1,0-35 1,-18 17-1,0 53 1,-17 36 0,0-18-16,-1 18 31,1-1-15,0 1-1,-1-18-15,1 0 16,52-53-1,-52 35-15,53-70 16,-1 53 0,-17 0-1,0 17 1,-35 18 0,52 18-1,-35-1 1,18 1-1,-17-18 1,-19 0 15,19 0-31,-1-35 32,0 17-32</inkml:trace>
  <inkml:trace contextRef="#ctx0" brushRef="#br0" timeOffset="126641.71">10548 8096 0,'0'0'0,"0"-17"47,-18 17 15,36 0 157,-18-18-219,18 18 15,-1 0 1,-17-18-16,71 1 47,17-1 0,-70 18-32,-1 0 48,1 0-47,17 18-1,1-1 1,-19-17 78,-17 18-79,0-36 126,-17 1-126,17-1 1,0 0-16,17 89 16</inkml:trace>
  <inkml:trace contextRef="#ctx0" brushRef="#br0" timeOffset="127916.78">11748 7973 0,'-36'17'46,"54"-17"189,0 0-220,-1 0-15,1 0 16,-1 0-16,-17 18 16,18-18-16,0 0 0,-1 0 0,1 0 15,0 0-15,-1 0 0,1 18 16,52-18 15,-52 0 0,0 0 1,-1 0-1,1 0-15,0 0-1,-1 0 1,19 0-1,16 0 17,-34 0-17,0 0-15,-18-18 32,0 0 61,0 36-77</inkml:trace>
  <inkml:trace contextRef="#ctx0" brushRef="#br0" timeOffset="129073.77">11218 9102 0,'18'0'94,"0"0"-79,-1 0 1,1 0-16,0 0 0,52 17 31,1-17-15,17 0 31,-71 0-16,1 0-15,-18-17 93,-18 17-62,1 0-31,17-18-16,-18 18 0,71 18 15</inkml:trace>
  <inkml:trace contextRef="#ctx0" brushRef="#br0" timeOffset="139715.32">24324 12594 0,'-88'-53'63,"70"53"-63,1 0 0,-19 18 16</inkml:trace>
  <inkml:trace contextRef="#ctx0" brushRef="#br0" timeOffset="140547.09">21555 13176 0,'-53'-35'62,"35"35"-62,18 18 16,-17-18-16,-1 17 15,0 1-15,-35 105 16,-35 213 15,106-37 16,35-140-16,-36-124-15,-17-70 15</inkml:trace>
  <inkml:trace contextRef="#ctx0" brushRef="#br0" timeOffset="141297.44">22260 13317 0,'0'0'0,"-17"-17"63,17 52-47,0-17-16,17 17 0,-17 0 15,0 177 16,-35 52 1,35-193-17</inkml:trace>
  <inkml:trace contextRef="#ctx0" brushRef="#br0" timeOffset="141530.7">22049 13494 0,'0'0'16,"17"0"31,1 0-47,17 0 15,71 0 1,-71 0-16,106 17 16,-70 1-16</inkml:trace>
  <inkml:trace contextRef="#ctx0" brushRef="#br0" timeOffset="141933.98">22684 13547 0,'0'0'0,"-89"17"16,72-17-16,-71 36 16,17 52 15,53-35-31,18 17 16,53-17 15,18-53-16,35-53 1,-53-35 0,-36 70-16,-17-17 15,0 0 1,-17 35 15,17 18 16,0-1-47,0 18 0,17 71 31,1-53-31,17-18 32</inkml:trace>
  <inkml:trace contextRef="#ctx0" brushRef="#br0" timeOffset="142179.37">22878 13264 0,'0'0'0,"0"53"47,0-17-31,0 17-16,0 158 15,0-52 1,0 0 15,0-106-31,17-36 0</inkml:trace>
  <inkml:trace contextRef="#ctx0" brushRef="#br0" timeOffset="142444.66">23107 13476 0,'0'0'0,"-88"35"31,70-17-15,-35 17 0,18 1-16,17-19 15,54 36 16,-1 0-15,-18-53 0,19 35-16,70 1 31,-53-19-31</inkml:trace>
  <inkml:trace contextRef="#ctx0" brushRef="#br0" timeOffset="142777.1">23230 13864 0,'0'0'0,"36"0"63,-19 0-63,36-17 15,18-54 1,-36 18-1,-35 35 1,0 1-16,-35 17 47,0 0-47,35 17 16,-36 36-1,36 18 1,36 35-1,87-18 1,177-106 0</inkml:trace>
  <inkml:trace contextRef="#ctx0" brushRef="#br0" timeOffset="143247.65">24571 13564 0,'0'0'15,"-106"0"1,71 0-16,17 18 0,-70 88 31,88-18-15,35-17-1,18-36 1,35-18 0,-70-34-16,70-36 15,-35-35 1,-18 35-1,-35 70 48,0 1-63,0 70 31,18 18-31,35 0 31,18-106-15</inkml:trace>
  <inkml:trace contextRef="#ctx0" brushRef="#br0" timeOffset="143732.81">25030 13723 0,'0'0'16,"0"18"15,-18-1-16,18 107 1,0-71 0,53 17-1,-18-52 1,36-36 0,35-88 15,-54 18-31,-34 53 31,-18 17-31,0 36 47,0 17-31,18 36-16,-1 17 15,19-35 1,17-53-1,35-53 1,18-53 0,-71 71-1,-17-18 1,-1 71 15,71 17-15</inkml:trace>
  <inkml:trace contextRef="#ctx0" brushRef="#br0" timeOffset="144130.71">26176 13758 0,'0'0'0,"-88"18"15,70-18 1,-70 35-1,70-17-15,-34 35 16,16 17 0,36-34-1,36 17 1,16-53 0,19-36 15,17-70-16,-70 54 1,-18 69 47,-18 1-63,1 52 15,34 36 1,1-88-1,52-53 1</inkml:trace>
  <inkml:trace contextRef="#ctx0" brushRef="#br0" timeOffset="144546.6">26405 13864 0,'0'0'16,"-88"53"31,88-35-32,-17 52 1,52-34-16,-17-19 16,70 18-1,35-52 1,-35-54 0,-70 36-1,-18 17 1,0 18-1,-18 71 1,1 88 0,-1 141-1,0-89 1,1-34 0,-36-36 15,35-124-31,-17 1 15,17-18-15,-52-35 16,-18-106 0,35-159-1</inkml:trace>
  <inkml:trace contextRef="#ctx0" brushRef="#br0" timeOffset="144795.82">26917 13688 0,'0'0'0,"53"70"47,-35-34-47,17 52 16,-18 35 15,-17-35-31,0-70 15,-52 70 1,-19-17 0,36-53-16,-71 52 15,35-35-15</inkml:trace>
  <inkml:trace contextRef="#ctx0" brushRef="#br0" timeOffset="154852.66">7091 10266 0,'0'0'16,"53"0"31,-36 17-32,1 19-15,17-19 0,-17 1 0,0 0 16,17 17-16,-17-17 0,105 105 31,-35-17 1,-53-124-17</inkml:trace>
  <inkml:trace contextRef="#ctx0" brushRef="#br0" timeOffset="155038.71">7514 10160 0,'0'0'0,"-53"88"15,18-53-15,17 1 16,1-1-16,-89 124 15,53-53 1,53-36 0,88-35-1</inkml:trace>
  <inkml:trace contextRef="#ctx0" brushRef="#br0" timeOffset="155303.1">7920 10336 0,'53'0'62,"-18"0"-62,-17 18 0,17-18 16,53 18 0,36-18-1,-71 0 1</inkml:trace>
  <inkml:trace contextRef="#ctx0" brushRef="#br0" timeOffset="155524.68">8590 10266 0,'0'0'0,"-17"53"32,17-18-32,-18-17 15,0 88 1,18-71-16,-53 88 15,18 1 1,17-71 0</inkml:trace>
  <inkml:trace contextRef="#ctx0" brushRef="#br0" timeOffset="156070.14">8555 10231 0,'0'0'0,"0"70"62,0-52-62,0-1 0,18 1 16,17 53-1,35-54 1,-34-34 0,17-36-1,-36 17-15,1-17 16,-1-17 15,-17 88 16,0 52-31,0 18-1,0-17 1,36-53 0,-1-1-1,-17-52-15,17 0 16,-17 35-1,17 35 1,0 53 0,-17-17-1,-18-18 1,0-36 0</inkml:trace>
  <inkml:trace contextRef="#ctx0" brushRef="#br0" timeOffset="156484.56">7602 10901 0,'0'0'0,"18"-18"62,17 18-62,1 0 0,-1 0 16,124 0-1,35 0 1,70 18 0,-52-18-1,-124-18 1,-53 18-1</inkml:trace>
  <inkml:trace contextRef="#ctx0" brushRef="#br0" timeOffset="157059.69">8114 11271 0,'0'0'0,"53"-17"62,-53 34-62,17-17 0,1 18 16,-18 35-1,0 35 1,-35 0 0,17-70-16,-52 35 15,17-36 1,-35-70 15,52-35-31,19 18 31,17 34-31,17-16 32,54 16-17,-1 1 1,-17 35 0,0 0-1,0 0 1,0-18-1,-35 1 1,-1-1 0,-17 0 31</inkml:trace>
  <inkml:trace contextRef="#ctx0" brushRef="#br0" timeOffset="157704.5">8079 11165 0,'0'0'0,"0"-35"63,17 18-63,124 17 31,36-18 16,-142 18-47,-17-18 16,-1 18-1,1-35 1,-53-53 0,35 52-16</inkml:trace>
  <inkml:trace contextRef="#ctx0" brushRef="#br0" timeOffset="158232.1">10107 10248 0,'0'0'16,"53"35"31,-18-17-32,1 0-15,175 176 31,-193-141-15,0-36 0,-36 54-1,-53 35 1,54-89-16,-89 72 16,35-19-1,71-35 1</inkml:trace>
  <inkml:trace contextRef="#ctx0" brushRef="#br0" timeOffset="158620.28">10901 10319 0,'0'0'16,"-71"53"-1,36-36-15,-18 54 32,0 17-32,53 18 31,0-71-31,53 53 16,53 1-1,-18-54 1,0-35-1,-17-71 1,-53-70 0,-54 53-1,-34 0 1,-1 35 0,53 35-16,1 1 15,34 34 1,36 36-1</inkml:trace>
  <inkml:trace contextRef="#ctx0" brushRef="#br0" timeOffset="159350.76">13070 10530 0,'0'0'0,"-70"0"15,52 0 1,1 18-16,-1 0 16,18 17-16,0 0 0,0 1 0,0-1 15,0 0-15,71 124 31,52-124 1,36-264-1,-142 105 0,-17 142 16,0 0-31,18 17-16,-18 0 0,53 124 31,0-89-15,-18-52-1,0 0 1,-17-89-1,-18-17 1,18-71 0,-1 53-1,54 36 1,35 17 0,35 88 15,-18 18-31</inkml:trace>
  <inkml:trace contextRef="#ctx0" brushRef="#br0" timeOffset="159717.38">14852 10319 0,'-106'17'47,"88"1"-47,-70 17 16,53 1-16,-71 17 16,71-36-16,17 1 15,1-18 1,34 17-1,19 72 1,34-1 0,54 0 15,-19-17-15,19 17-1,-36-53 1</inkml:trace>
  <inkml:trace contextRef="#ctx0" brushRef="#br0" timeOffset="160105.16">15169 10495 0,'0'0'16,"-88"-35"-1,53 35 1,17 18-1,18-1-15,-17 71 16,105 124 15,-70-177-31,123 89 32,-53-107-17,-18-87 1,-17-36-1,-53-70 1,-70 52 0,-71 36-1,105 88 1,-17 53 0,53 0-1,0 70 16</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10-19T09:01:53.751"/>
    </inkml:context>
    <inkml:brush xml:id="br0">
      <inkml:brushProperty name="width" value="0.05292" units="cm"/>
      <inkml:brushProperty name="height" value="0.05292" units="cm"/>
      <inkml:brushProperty name="color" value="#FF0000"/>
    </inkml:brush>
  </inkml:definitions>
  <inkml:trace contextRef="#ctx0" brushRef="#br0">10866 9472 0,'0'0'15,"-89"-88"-15,36 35 0,1 0 0,-1-17 16,0 17-16,17 17 0,1-17 16,-18-17-16</inkml:trace>
  <inkml:trace contextRef="#ctx0" brushRef="#br0" timeOffset="3908.93">6509 4198 0,'-88'-18'47,"70"18"-31,0-17-16,1 17 16,-1 0-1,36 0 95,-1 0-95,1 0-15,0 0 0,52 0 31,1 0-15,-18 0 0,17 0-1,-35 0 1,18-18 0,-35 18-1,0 0 1,-1 0-1,-17-17 48,18 17 171,-18-18-218,18 0-16,-54 54 0</inkml:trace>
  <inkml:trace contextRef="#ctx0" brushRef="#br0" timeOffset="5270.41">9172 4110 0,'-53'0'62,"36"0"-46,17-18-1,-18 18-15,0 0 32,36 0 46,0 0-63,-1 0 1,1 0-16,0 0 16,52 0-1,-52 0 1,-1 0-16,54-17 16,-53 17-1,-1-18 1,1 18-1,0 0 32,-18-18 31,17 18-62,18 0 0,-17 0-16,17 0 15,-140 18-15</inkml:trace>
  <inkml:trace contextRef="#ctx0" brushRef="#br0" timeOffset="7425.24">10054 4163 0,'-53'-35'62,"36"35"-62,34 0 94,1 0-79,0 0 1,-1 0-16,1 0 0,52 0 31,1 0-15,-1 0 0,-17-18-1,-17 0 1,-19 18-1,-17-17 1,18 17 0,-18-18 77,18 18-77,-1 18 172,-34-36-188</inkml:trace>
  <inkml:trace contextRef="#ctx0" brushRef="#br0" timeOffset="17646.95">7938 5380 0,'0'0'16,"-89"-18"0,72 18-16,-1-17 0,0 17 15,1 0-15,-1 0 16,0 0 0,36 0 30,0 0-46,17 0 16,-17 0-16,105 17 16,18 19-1,-88-19-15,53 1 16,70-1 0,-52-34-1,-89-1 1,18-52-1,-53 34 17,0 54-17</inkml:trace>
  <inkml:trace contextRef="#ctx0" brushRef="#br0" timeOffset="18324.8">9349 5415 0,'0'0'0,"-53"-17"63,70 17-48,1 0 1,70 0-1,141-36 17,-87-17-1,-72-35-15,-17-18-1</inkml:trace>
  <inkml:trace contextRef="#ctx0" brushRef="#br0" timeOffset="21343.17">12188 8890 0,'0'0'0,"-88"-53"32,71 53-32,17-18 15,-18 18-15,0 0 0,18-17 16,-17 17-16,34 0 47,-17 17-47,18-17 0,158 142 47,-52-72-47,70-17 31,-88-53-16,0 0-15,70-53 16,0-35 0,18-18-1,-105 88 1,34 18 0,-35 53-1,0 0 1,-17 18-1,17-1 1,18-17 15,-35-35-15,-1-53 0,54-18-1,105-53 1,-141 71-1,71-18 1,-18 0 0,0 35-1,0 53 1,88 54 0,-52-19-1,52-17 1,-52-53-1,17-35 1,-18-36 0,-105 54-16,105-36 31,-17 35-15,-1 36-1,-105-18-15,124 17 16,-1 1-1,53 0 1,-35-18 0,-17-18-1,105-53 1,-17 1 0,87-36-1,1 71 16,-194 35-31,176 0 16,-88 17 0,-18 19-1,-17 34 17,88 36-17,0-53 1,-71-53-1,18-18 1,88-35 0,-194 36-1,230-18 1,-248 17 0,-52 18-16,70-18 15,-35 1 1,-71-1-1</inkml:trace>
  <inkml:trace contextRef="#ctx0" brushRef="#br0" timeOffset="22692.03">24236 7144 0,'-18'-18'47,"18"36"-31,0-1-16,-35 142 31,17-106-31,-35 141 15,18-18 17,53-105-1,70-265 16</inkml:trace>
  <inkml:trace contextRef="#ctx0" brushRef="#br0" timeOffset="22942.91">24236 7303 0,'0'0'0,"17"-89"16,-17 54-16,0-18 15,0 35 1,18 1 0,17-1-1,36 18 1,17 88 15,-70-52-31,-18-19 0,-18 54 31,-17-36-31,-18-17 32,0-1-17</inkml:trace>
  <inkml:trace contextRef="#ctx0" brushRef="#br0" timeOffset="23459.05">24606 7214 0,'0'0'16,"18"53"46,-36-17-62,18-19 0,-17 107 32,-1-19-32,0-52 15,18 0 1,0-35 0,0 0-16,0-54 31,18 1-16,-18-88 1,18-1 0,-18 89-16,0-53 15,17-18 1,19 70 0,34 36-1,1 53 1,17 89-1,-53-37 1,-35-16 0,-18-54-1,-52 53 1,35-53-16,-71 18 31,71-53-31,35-17 16</inkml:trace>
  <inkml:trace contextRef="#ctx0" brushRef="#br0" timeOffset="23973.43">25065 7250 0,'0'0'0,"0"53"47,0-18-31,0 18-16,0 35 15,0 53 1,0-70 0,0-1-1,0-52 1,0-36 15,0-52-31,18-72 31,-1 72-15,-17 52-16,0-52 16,0 17-1,0 0 1,18 0-1,-1 0 1,1 18 0,17 35-1,36 0 1,17 17 15,-35 19-15,-18-19-1,-35 1-15</inkml:trace>
  <inkml:trace contextRef="#ctx0" brushRef="#br0" timeOffset="24206.58">25171 7426 0,'0'0'0,"-36"0"63,54 0-48,17 18-15,54-18 16,-37 0 0,54-18-1,-70 18 1</inkml:trace>
  <inkml:trace contextRef="#ctx0" brushRef="#br0" timeOffset="-46368.97">23936 8114 0,'0'0'15,"18"0"142,35 0-126,-18 18-31,53-1 15,124 1 1,35-1 15,-194-17-31,105-17 16,54-18 15,-124 17-31,-35 18 31,-18 0-15,-17 0 78,-18-18 171,-18 1-140,-52-19-109</inkml:trace>
  <inkml:trace contextRef="#ctx0" brushRef="#br0" timeOffset="-45735.82">23989 8520 0,'0'0'0,"-53"0"63,423 53-16,-176-53-16,194-71 0,-211 53 0,-159 1-15,-1 17 0,-17-18 46,-17 0-46,-19 18-16,89 36 0</inkml:trace>
  <inkml:trace contextRef="#ctx0" brushRef="#br0" timeOffset="-44989.57">24218 8449 0,'0'0'47,"-35"0"-31,105 0 46,125 0-31,16 0-15,-87 0 0,-54 0-1,-52 0-15,52-18 16,-52 18-1,0 0-15,-18-53 266,0 106-266</inkml:trace>
  <inkml:trace contextRef="#ctx0" brushRef="#br0" timeOffset="-27310.61">23689 6315 0,'18'-18'63,"35"0"-47,-36 1-16,142-89 31,-53 35-16,-18 1 1,-35 35 0,-35 35-1,-1 17 17</inkml:trace>
  <inkml:trace contextRef="#ctx0" brushRef="#br0" timeOffset="-26898.59">24095 5856 0,'0'0'0,"0"-18"62,53 1-46,-18-1-16,124-17 15,-89 17 1,-34 1 0,-36 34 15,-53 107 0,53-71-15,-36 53 15,54 52 0,0-140-15,17 0-16</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10-19T09:03:03.556"/>
    </inkml:context>
    <inkml:brush xml:id="br0">
      <inkml:brushProperty name="width" value="0.05292" units="cm"/>
      <inkml:brushProperty name="height" value="0.05292" units="cm"/>
      <inkml:brushProperty name="color" value="#FF0000"/>
    </inkml:brush>
  </inkml:definitions>
  <inkml:trace contextRef="#ctx0" brushRef="#br0">4710 5062 0,'0'0'0,"-36"71"31,36-36-31,-17 0 0,17-17 16,0 17-16,0 1 15,-18-1-15,18 0 0,0-17 16,0 17-16,0 0 0,0 1 15,-35 122 17,17-34-1,18-89-31</inkml:trace>
  <inkml:trace contextRef="#ctx0" brushRef="#br0" timeOffset="300.52">4533 5203 0,'0'0'16,"0"-52"31,18 52-47,88-53 15,-36 53 1,36 0 15,-106 17-31,-18 54 32,-17-18-17,18-18-15,-36 18 16,35-18-1,0-17 1</inkml:trace>
  <inkml:trace contextRef="#ctx0" brushRef="#br0" timeOffset="1215.34">5009 5168 0,'0'0'0,"18"18"78,-18-1-62,0 19-16,0-19 0,18 160 31,-18-1 16,-18-211-16,0-159-15,18 159 0,-17-71-1,17 35 1,17 18-1,1 53-15,17-35 16,-17 35 0,53 18-1,-19 17 1,19 88 0,-71-87-1,-35 140 16,-1-105-31,-16 34 16,-1-69 15,53-72-15</inkml:trace>
  <inkml:trace contextRef="#ctx0" brushRef="#br0" timeOffset="1530.47">5380 5115 0,'0'0'0,"0"36"47,18-19-31,-18 36-16,17 18 15,-17 70 1,0-53 0,18-17-1,-18-54 1,0 18 0,0-52-1,17-54 1,-17 36-16</inkml:trace>
  <inkml:trace contextRef="#ctx0" brushRef="#br0" timeOffset="1729.79">5433 5239 0,'0'0'16,"-53"-124"-1,53 89 1,18 35 15,17-18-15,53 1-1,-35 17 1,17 0 0,-34 17-16,-1 1 15,-17 17 1</inkml:trace>
  <inkml:trace contextRef="#ctx0" brushRef="#br0" timeOffset="1997.03">5468 5327 0,'0'0'0,"18"0"63,-1 0-48,1 0-15,0 0 0,17 0 16,-17 0-16,17 0 16,35 0 15,-52 0-31,17 0 16</inkml:trace>
  <inkml:trace contextRef="#ctx0" brushRef="#br0" timeOffset="3495.59">3316 6491 0,'0'0'0,"0"88"47,18-35-32,-18 0-15,0 18 0,0-18 0,0 0 16,0 17-16,0-17 16,-71 229 15,36-246-15</inkml:trace>
  <inkml:trace contextRef="#ctx0" brushRef="#br0" timeOffset="3915.23">3351 6368 0,'0'0'0,"71"53"47,-18-1-32,17 72 1,1 70 0,-36-71-1,-35-70 1,53 141 0,-35-123-16,17-18 31,-17-88-16,17-107 1,-17-52 0,-18 18-1,-18 53 1,0-1 0,18 71-1,0 36 1,18 17-1</inkml:trace>
  <inkml:trace contextRef="#ctx0" brushRef="#br0" timeOffset="4245.47">4286 6350 0,'0'0'0,"-70"35"63,70-17-63,0 0 15,-18 17-15,18 124 16,0 35-1,0-124-15,0 107 16,35 34 15,1-105-31,17-53 16,-36-35 0</inkml:trace>
  <inkml:trace contextRef="#ctx0" brushRef="#br0" timeOffset="5129.12">4639 6773 0,'0'0'16,"18"71"15,-18-36-31,0 0 15,-18 36-15,18-36 16,-18 1-16,18 16 0,-17-16 0,-1-1 16,18 0-16,-35 54 31,35-107-15</inkml:trace>
  <inkml:trace contextRef="#ctx0" brushRef="#br0" timeOffset="5545.05">4657 6685 0,'-18'71'47,"36"17"-16,-1 18-15,19-18 0,-19-35-1,1-36-15,52-17 16,-17-70 0,-17-54-1,-19 36 1,-17 18-1,0 52 1,0 36 15,0-1-31,0 89 32,18-35-32,17 70 31,-17-71-16,17-52-15</inkml:trace>
  <inkml:trace contextRef="#ctx0" brushRef="#br0" timeOffset="5745.68">5133 6826 0,'70'18'62,"-52"0"-62,0-18 0,17 17 16,0 36 0</inkml:trace>
  <inkml:trace contextRef="#ctx0" brushRef="#br0" timeOffset="5946.85">5221 7020 0,'0'0'0,"0"18"63,18-18-63,-1 0 15,19 18-15,34-1 16,-34-17-16,52-17 16</inkml:trace>
  <inkml:trace contextRef="#ctx0" brushRef="#br0" timeOffset="6377.41">5715 6615 0,'0'0'15,"-71"53"32,71-36-47,0 18 0,0 36 16,36 35-1,-19-71-15,19 18 16,17-18 0,-18-35-1,53-106 17,-88 54-32,0-54 15,-18 0 16,-17 53-31,0 35 32,17 1-17,18 34 17,18 36-17</inkml:trace>
  <inkml:trace contextRef="#ctx0" brushRef="#br0" timeOffset="6914">6191 7108 0,'0'0'0,"-17"89"47,-1-72-47,-35 89 32,0 0-1,36-124-31</inkml:trace>
  <inkml:trace contextRef="#ctx0" brushRef="#br0" timeOffset="7070.83">6174 6703 0</inkml:trace>
  <inkml:trace contextRef="#ctx0" brushRef="#br0" timeOffset="8289.17">4851 8220 0,'0'0'0,"-36"-71"31,36 54-31,0-1 16,18 18-16,0-18 0,-1 1 15,1-1-15,0 18 0,-1-18 16,1 18-16,0 0 0,-1 18 16,54 105-1,-54 266 32,-87-248-31,-124-212 31,106-52-32,35-71 1,53 70-1,17 89-15,19-53 16,52 35 0,0 17-1,35 19 1,-52 17 0,-36 17-1,18 36 1</inkml:trace>
  <inkml:trace contextRef="#ctx0" brushRef="#br0" timeOffset="8726.29">5133 7743 0,'0'0'16,"-35"-70"15,52 52-15,1 18-16,17-17 0,36 17 15,17 17 17,-53 19-17,-35 34 1,-17-17 0,-19 18-1,36-54 1,18 1-1,17 0 1,36-1 0,35-17-1</inkml:trace>
  <inkml:trace contextRef="#ctx0" brushRef="#br0" timeOffset="9030.12">5450 8396 0,'0'0'0,"36"0"63,-1 0-47,-17 0-16,17 0 0,35 0 15,1-18 1</inkml:trace>
  <inkml:trace contextRef="#ctx0" brushRef="#br0" timeOffset="9209.49">5609 8484 0,'0'0'0,"18"-17"47,17 17-32</inkml:trace>
  <inkml:trace contextRef="#ctx0" brushRef="#br0" timeOffset="9590.44">5486 8661 0,'17'0'47,"1"0"-32,0 0-15,70 0 32,88 0-17</inkml:trace>
  <inkml:trace contextRef="#ctx0" brushRef="#br0" timeOffset="10103.9">5927 8326 0,'17'-89'47,"-17"72"-31,18-1-16,0-17 0,-1-18 31,-17 35-31,18 18 16,-18 18 15,0 0-31,18 17 16,-1 88-1,1 54 1,-18-71-1,0-54 1,0-34 0,-35-18-1,17 0 1,0 0 0,36 0 15,17 0-16,53-18 1,18 1 15,-71-1-31,1-17 16</inkml:trace>
  <inkml:trace contextRef="#ctx0" brushRef="#br0" timeOffset="10409.98">6244 7938 0,'0'0'0,"18"0"47,-1 17-32,1 1-15,53 52 16,17 89-1,-53-71 1,-17 0 0,-1 54-16,-17-19 31,-35-17-15,-18 0-1,18-89 1,-18-17-1</inkml:trace>
  <inkml:trace contextRef="#ctx0" brushRef="#br0" timeOffset="15485.13">7250 9790 0,'0'0'32,"-36"-53"-1,54 53-31,0 0 15,-1 17-15,1-17 0,0 0 16,-1 18-16,89 17 31,53-70 1</inkml:trace>
  <inkml:trace contextRef="#ctx0" brushRef="#br0" timeOffset="16020.66">7779 9648 0,'0'18'62,"17"0"-62,-17 17 16,18-17-16,0 17 16,52 71-1,36 0 1,-53-106 0,-35 0-16,35-53 15,-36 17 1,-34-34-1,-1 52 1,0 36 0,-35 17-1,0 18 1,-17 0 0,-1-35 15,1-18-16,-18-53 1,70 17 0,0-16-1,18 34 1,53-35 0,35 18-1,-17 35 1</inkml:trace>
  <inkml:trace contextRef="#ctx0" brushRef="#br0" timeOffset="17236.34">15716 9807 0,'0'0'15,"18"53"32,0-35-31,-1 17-16,1-17 0,17 35 15,-17-53-15,88 35 32,17-159-1,-123 72 0,-18 52-15,1 0-16,-71 35 15,35 0 1,-71 18 0,71-35-1,-35-18 1,18-53 0,34 35-1,36 0 1,36-17 15,-1 0-31,-18 17 16,72-35-1,-36 36 1,-53-1-16,17 18 16</inkml:trace>
  <inkml:trace contextRef="#ctx0" brushRef="#br0" timeOffset="26589.64">11889 8819 0,'0'0'16,"-18"18"31,18 0-32,-18 35 17,18-36-17,0 1-15,-17-18 16,17-18 31,0 1-32,0-1 1,0 36 47,0-1-48,0 1 1,0 0 15,17-36 0</inkml:trace>
  <inkml:trace contextRef="#ctx0" brushRef="#br0" timeOffset="30308.62">12929 4180 0,'0'0'0,"18"0"62,0-17-62,-1-18 16,1 17-16,17-17 0,-17-1 16,88-158-1,-53-17 16,-53 193 16,0 89-15,0 52-17,0-52-15,0 52 16,0-70-16,0 194 15,-18-88 1,-17-54 0,-1-52-1,-34-53 1,35-35 0,17-18-1,53-70 16,0 70-31,89-35 32</inkml:trace>
  <inkml:trace contextRef="#ctx0" brushRef="#br0" timeOffset="30624.71">13441 4128 0,'88'70'62,"-70"-52"-46,17 17-16,53 71 31,-53-89-31,1-17 31</inkml:trace>
  <inkml:trace contextRef="#ctx0" brushRef="#br0" timeOffset="30795.83">13688 4128 0,'0'0'0,"-35"70"16,-1-17 0,19-18-16,-19 71 15,1-18 1,17 0 15</inkml:trace>
  <inkml:trace contextRef="#ctx0" brushRef="#br0" timeOffset="31337.54">14111 3598 0,'0'0'0,"-106"0"31,89 0-15,17 18-16,-18-18 0,0 18 15,18-1-15,-17 19 0,-19 299 47,36-300-47,0 106 16,71-35 15,-18-106-15</inkml:trace>
  <inkml:trace contextRef="#ctx0" brushRef="#br0" timeOffset="31971.78">14358 3845 0,'0'0'0,"-35"-17"62,17 17-62,18 17 16,0 1-16,-17 0 0,-1 34 16,0 107-1,18-88 1,36-36-1,-19-17 1,18-18 0,18-71 15,-35 1-15,-18-19-1,-35 19 1,17 52-1,18 1 1,-18 17 0,36 0-1,17 0-15</inkml:trace>
  <inkml:trace contextRef="#ctx0" brushRef="#br0" timeOffset="32504.55">14587 3634 0,'0'0'0,"-17"-36"62,34 36-62,1 18 0,0 0 16,-1-1-16,36 54 15,-35 158 32,-53-35-31,-1-70-1,1-71 1,35-36-16,-35 18 16,17 1-1,0-54 17,18-35-17</inkml:trace>
  <inkml:trace contextRef="#ctx0" brushRef="#br0" timeOffset="34157.07">11836 8908 0,'0'17'78,"-18"-17"-62,18 18 109,0 0-110,0-1-15,0 1 16,0-1 15,18-34-15,-18-1 15</inkml:trace>
  <inkml:trace contextRef="#ctx0" brushRef="#br0" timeOffset="35619.8">13547 4163 0,'0'0'0,"-71"-18"32,53 18-17,1 0-15,17-17 16,-18 17-16,1 0 47,34 0 15,-17 17-62,18 1 16,-1-1-16,54 54 16,17 35-1,-52-53 1,-19-36-16,36 36 15,-35-17 1,-18-54 31,-36-17-47,19-18 16</inkml:trace>
  <inkml:trace contextRef="#ctx0" brushRef="#br0" timeOffset="36007.08">13776 4110 0,'-18'0'47,"1"35"-16,-1 0-15,-17 18-16,0 36 15,17-54 1,-35 35-16,18-17 31,17-17-31,0-19 31,36-34 48,-18-1-64,-18 53-15</inkml:trace>
  <inkml:trace contextRef="#ctx0" brushRef="#br0" timeOffset="37450.56">11889 3351 0,'0'0'0,"17"-35"47,-17 17-47,0 1 16,0-1-1,0 1-15,0-1 16,-17 18 31,-1 0-16,0 18-15,18-1-1,18-17 16,0 0-15,-18-17 0,17-1-1,-17 0 1,-17 1 0,17 34 46,0 1-62,0 0 16,0-1-1,17-17-15,1 0 16,0 0 0,-18-17-1,0-36 1,-18 17-1,-17 36 17,17 0-32,-17 18 31,35 17-15,0-17-16,0 17 15,0-17 1,35-18-1,0-18 1,-35-35 0,0 18-1,-35 17 1,17 18 0,1 0-1,17 36 1,0 17 15,35-36-15,0-17-16</inkml:trace>
  <inkml:trace contextRef="#ctx0" brushRef="#br0" timeOffset="62695.13">19262 4516 0,'0'0'0,"-18"0"63,18 17 15,18-17-63,-1 0-15,1 18 0,35 17 16,17-17 15,-52-18-31,35-18 16,35-35-1,-35 0 1,-18 18 0,1 17-1,-1 18 1,-17 0-16,-1 18 16,18 0-1,1-1 16,-1 19-31,18-19 32,18-34-17,17-36 1,0 35 0,-70 18-1,34 18 1,-16 17-1,-1-17 1,-17-1 0,-1 1-1,1-18 1,0 0 0,-1 0-1,1 0 1,-1 0-1,1 0 32,0-18-47,-1 18 16,1-17 15,-18-1 157,-18-17-188,36 88 0</inkml:trace>
  <inkml:trace contextRef="#ctx0" brushRef="#br0" timeOffset="89907.26">28205 4974 0,'0'0'0,"-18"71"47,18-36-32,0-17-15,0 35 0,0 35 16,0-53-16,0 18 0,0-18 16,-35 195 15,-1-36 0,54-212-15</inkml:trace>
  <inkml:trace contextRef="#ctx0" brushRef="#br0" timeOffset="90358.29">28187 5098 0,'0'0'16,"0"-71"-1,18 36-15,17-18 16,18 35 15,17 18-15,1 71-1,-36 17-15,-17 53 32,-18-53-32,-18-52 15,18 158 1,0-141-1,0-18 1,18-35 0,52-106-1,-17 0 1,53-141 0,-71 106-1,-35 18 1,0 52 15,0 53-15,18 18 15,35 36-15</inkml:trace>
  <inkml:trace contextRef="#ctx0" brushRef="#br0" timeOffset="91922.64">29492 4692 0,'-88'-18'63,"70"18"-63,1 0 15,-1 18-15,0 0 16,-70 176-1,53 176 17,35-123 15,35-88-16,-17-142-16,35-34 1</inkml:trace>
  <inkml:trace contextRef="#ctx0" brushRef="#br0" timeOffset="92754.52">29686 5098 0,'0'0'0,"0"70"16,-17-35-16,17 1 16,0-19-16,-18 54 15,0-36-15,18-17 16,-17 17-16,-1-17 0,18 17 0,-18-17 15,1 17-15,-36 36 32,71-124-1,-1-18-31</inkml:trace>
  <inkml:trace contextRef="#ctx0" brushRef="#br0" timeOffset="93106.81">29704 5098 0,'-71'158'16,"142"-316"-16,-71 175 47,0 19-47,0 34 31,0-35-31,0 36 16,53-36-1,-36-35 1,89-70 0,-53-1-1,-35 18 1,-1 18 0,-17 53 30,0 52-30,18-17 0,-18-35-16,18 52 15,17-52 1</inkml:trace>
  <inkml:trace contextRef="#ctx0" brushRef="#br0" timeOffset="93280.86">30251 5080 0,'35'18'62,"53"17"-31</inkml:trace>
  <inkml:trace contextRef="#ctx0" brushRef="#br0" timeOffset="93487.55">30321 5221 0,'0'0'0,"-17"0"47,34 0-31,1 0-16,35 0 15,-18 0-15,89-18 16,-54-17-16</inkml:trace>
  <inkml:trace contextRef="#ctx0" brushRef="#br0" timeOffset="93807.23">30921 4886 0,'0'0'16,"-88"71"15,70-54-31,1 54 16,17-1-1,17 18 1,36-17-1,18-53 1,34-124 0,-69-35-1,-36 0 1,-53-18 0,35 141-16,-17-17 15,0 35 1,17 53-1,53 88 1</inkml:trace>
  <inkml:trace contextRef="#ctx0" brushRef="#br0" timeOffset="93987.76">31274 5168 0,'0'0'0,"0"71"31,-18-36-15,-35 53 0,0 0-1,36-52-15,-54 70 16,36-71 0</inkml:trace>
  <inkml:trace contextRef="#ctx0" brushRef="#br0" timeOffset="95242.25">29510 6544 0,'0'0'0,"-18"-71"47,18 54-47,18-1 15,0 18-15,-1-17 16,1 17-16,105 17 31,-52 195 0,-142 70 1,-35-211-1,54-107-15,16-17-16,19-17 15,-1-71 1,36 17-1,35 1 1,-1 35 0,54 35 15,-53 35-31,-18 18 16,36 0 15,-36 18-16,-17-18 1,17 0 0,-17 17-1,17 1 1,18-18 0</inkml:trace>
  <inkml:trace contextRef="#ctx0" brushRef="#br0" timeOffset="95722.04">30057 6050 0,'0'0'16,"0"-35"31,17 35-47,1 0 15,0 0-15,-1 0 16,1 18-16,0 34 16,-54 72 30,54-106-14,211-1-1</inkml:trace>
  <inkml:trace contextRef="#ctx0" brushRef="#br0" timeOffset="95965.74">30480 6562 0,'0'0'16,"35"17"30,-17-17-46,17 0 16,36 18 0,88 0-1</inkml:trace>
  <inkml:trace contextRef="#ctx0" brushRef="#br0" timeOffset="96170.64">30427 6773 0,'0'0'0,"-18"18"63,36-18-63,17 0 15,18 0-15,124 0 31,-124 0-31</inkml:trace>
  <inkml:trace contextRef="#ctx0" brushRef="#br0" timeOffset="96936.69">31627 6068 0,'0'0'0,"17"-18"63,-34 36-48,-1-1-15,-35 36 16,35-35-16,-105 123 16,70-35 30,159-106-14,-53-18-17,-36 1-15,72-36 16,-54 0 0,-18 35-1,-17 36 48,0-1-48,0 36-15,0 53 16,0 0 15,0-35-31,0-54 0,0 19 16,18 69-1,0-87 1,17-71 0</inkml:trace>
  <inkml:trace contextRef="#ctx0" brushRef="#br0" timeOffset="97249.97">31962 5909 0,'0'0'0,"53"88"63,-36-52-63,19-1 0,16 124 31,-34-18-31,-18 0 16,-53 70 15,0-122-31,36-36 16,-54 52-1,18-34 1,0-36 0</inkml:trace>
  <inkml:trace contextRef="#ctx0" brushRef="#br0" timeOffset="116951.04">22313 6914 0,'-17'-17'46,"-1"17"-30,18-18-16,0 1 125,-18 17-125,18-18 47,-17 18-16,17-18-15,17 18 140,1 0-125,-36 0 79,1 0-95,-1 0 32,36 0 63,-1 0-95,1 0 1,-18 18-16,18-18 15,-1 0 1,1 0-16,-1 0 16,1 0-1,0 0 1,-1 0 15,1 0-31,0 0 16,-1 0 15,1 0 0,0 0 16,-1 0-31,1 0 15,0 0 0,-1 0-15,1 0 0,-1 0-1,1 0 1,0 18-1,-1-18 1,1 0 0,0 0-1,-1 0 1,1 0 15,0 0-15,-1 0 15,1 0-15,-1 0 15,1 0-15,0 17 15,-1-17 0,1 0 0,0 0-31,-1 0 32,1 0-32,0 0 15,-1 0 1,-17 18-1,18-18 17,-1 0-17,1 0 1,0 0 0,-1 0 15,1 0-16,0 0 1,-1 0 15,1 0 1,0 0-1,-1 0-16,1-18 1,0 18 0,-1 0 15,1 0 0,-1 0-15,1 0-1,0 0 17,-1 0 124,-17-17 63,0-1-219,0 53 0</inkml:trace>
  <inkml:trace contextRef="#ctx0" brushRef="#br0" timeOffset="122698.68">23795 6209 0,'-18'-71'47,"36"54"-31,0 17-16,-1 0 15,54 17 1,-18 107 15,-89-54 0,1-52-15,17 0-16,-34-36 31,16-35-15,1-53 0,17 0-1,36 1 1,53-1-1,-19 70 1,1 19 0,18 17-1,35 0 1,-53 17 0,0 19-1,-36-19 1,1-17-1,-1-17 1,1-19 0</inkml:trace>
  <inkml:trace contextRef="#ctx0" brushRef="#br0" timeOffset="123099.99">24412 5733 0,'0'0'0,"-17"-71"32,17 53-17,0 1-15,17 17 16,1 0 0,35 53-1,-36-18 1,-34 36-1,-18-19 1,-18 19 0,35-53-1,36-1 32,17-17-31,35 0-1,-52 0-15,35 0 16,0 0 0,0-17-1</inkml:trace>
  <inkml:trace contextRef="#ctx0" brushRef="#br0" timeOffset="143670.35">11536 5609 0,'-18'0'46,"1"0"1,17-17-47,-18-1 157,36 18 61,-1 0-202,1 0 0,-1 0-1,1 0 1,0 0 15,-1 0-31,-34 0 94,-1 0-79,0 0 1,1 0 0,-1 0-1,18-18-15,-17 18 16,-1 0 0,36 0 77,-1 0-77,1-17 0,-1 17-16,1 0 15,0 0-15,-1 0 16,36-18-1,-35 18 1,0 0 0,-1 0-1,1 0 17,0 0 14,-18-18-30,17 18 0,1 0 15,-1 0-15,1 0-1,0 0 1,-1 0-1,1 0 1,0 0 0,-1 0-1,1 0 1,0 0 15,-1-17 0,1 17 1,-1 0-17,1 0 48,0 0-32,-1 0-15,1 0-1,0 17 1,-1-17 0,1 0-1,0 0 63,-1 0 32,1 0-48,-18 18-46,0-36 499,17 1-499,-34 52-16</inkml:trace>
  <inkml:trace contextRef="#ctx0" brushRef="#br0" timeOffset="145990.45">22348 6914 0,'-17'-17'47,"-1"17"-32,36 0 126,-1 0-141,1 0 16,17 0-16,-17 0 0,53-18 15,17 18 1,-18 0 15,-52-17-31,35 17 16,0 0-1,-36 0 1,19 0 0,-19 0-1,-17-18 17,-17 18 46,-36 0-47,35 0-15,18-18-1,18 18 32,-1 0-31,1 0-16,0 0 15,52 0 1,1 0 0,-54 0-16,54 0 15,-36 0 1,1 0-1,-19 0 1,1 0 0,17 18-1,-17-18 1,-1 0 46,1 0 1,-18 18-47,18-18-16,-1 0 109,1 0-93,-53 0-16</inkml:trace>
  <inkml:trace contextRef="#ctx0" brushRef="#br0" timeOffset="170405.49">22243 6914 0,'0'18'78,"0"0"125,0-1-187,0 1-16,0 0 0,0-1 15,0 1 1,17 52 0,-17-17-1,0-17 1</inkml:trace>
  <inkml:trace contextRef="#ctx0" brushRef="#br0" timeOffset="170858.88">22225 7056 0,'0'17'78,"0"1"-62,0-1-16,18 107 47</inkml:trace>
  <inkml:trace contextRef="#ctx0" brushRef="#br0" timeOffset="171090.76">22243 7444 0,'0'0'0,"0"70"46,0-52-30,0-1 0,0 1-16,0 0 15,0-1-15</inkml:trace>
  <inkml:trace contextRef="#ctx0" brushRef="#br0" timeOffset="171238">22260 7832 0,'0'0'16,"-35"70"15,35-52-15</inkml:trace>
  <inkml:trace contextRef="#ctx0" brushRef="#br0" timeOffset="171395.58">22225 8149 0,'0'0'0,"-53"71"32,53-54-32,0 36 31</inkml:trace>
  <inkml:trace contextRef="#ctx0" brushRef="#br0" timeOffset="171590.86">22154 8537 0,'0'0'0,"-35"71"31,35-54-16,0 1 1,0 0-16,0 17 31,18-17-31</inkml:trace>
  <inkml:trace contextRef="#ctx0" brushRef="#br0" timeOffset="171752.84">22154 8890 0,'0'0'0,"-17"53"47,17-35-31,17-18-16</inkml:trace>
  <inkml:trace contextRef="#ctx0" brushRef="#br0" timeOffset="171866.15">22154 8890 0,'0'0'0,"18"88"0,-36-88 32,36 0 15</inkml:trace>
  <inkml:trace contextRef="#ctx0" brushRef="#br0" timeOffset="174022.33">20232 6650 0,'0'0'0,"0"70"62,0-52-62,0 17 16,0 1-16,-71 175 31,18-52 1,71-212-1</inkml:trace>
  <inkml:trace contextRef="#ctx0" brushRef="#br0" timeOffset="174487.41">20302 6615 0,'0'0'16,"0"35"30,0-17-46,0-1 16,18 89 0,0-88-16,-1 17 15,1 0 1,0-35 0,17-17-1,0-72 1,-17 19-1,-1 35 1,-17 17 0,0 36 31,0 17-47,18-18 15,-18 72 1,35 52-1,-35-88 1,0-36-16,18 19 16,0-19-1,17-70 1</inkml:trace>
  <inkml:trace contextRef="#ctx0" brushRef="#br0" timeOffset="175119.34">20779 6809 0,'-36'0'62,"72"0"-31,-19 0-31,71 0 32,-17 0-17,-53 0 1,-1 0-1</inkml:trace>
  <inkml:trace contextRef="#ctx0" brushRef="#br0" timeOffset="176188.78">21325 6773 0,'-35'-17'62,"35"-1"-46,18 0 0,-1 1-16,1 17 15,53 17 1,-1 107 31,-70-106-47,-35 52 31,-36-88 0,18-34-15,18-19 0,18 18-1,17 0 1,17 18-1,18-18 1,1 18 0,-1 17-1,-17 0 17,-1 18-17,19 0 16,-19 18-15,1-18-16,-1 0 0</inkml:trace>
  <inkml:trace contextRef="#ctx0" brushRef="#br0" timeOffset="177877.07">21396 6562 0,'0'0'0,"-35"-36"62,52 19-15,1 17-31,0 0-16,-18-18 0,35 18 15,18 0 17,-36 0-32,19 0 0,-19 18 31,1-18-16,0 0 204,-36 0-219</inkml:trace>
  <inkml:trace contextRef="#ctx0" brushRef="#br0" timeOffset="179765.33">23883 6756 0,'0'17'63,"0"1"-63,0 0 15,0-1-15,0 1 0,0 0 16,0-1-16,0 18 0,-18 107 31,1-19 1,34-123-17</inkml:trace>
  <inkml:trace contextRef="#ctx0" brushRef="#br0" timeOffset="180200.33">23954 6720 0,'0'0'0,"0"-17"63,0 34-48,17 1-15,1 35 32,-18-35-32,0 17 15,35 18 1,-35-36 0,35-34-1,1-54 1,-1 1-1,-35 17 1,0 35 0,0 36 31,0 17-32,0 0-15,0 54 31,18-19-31,-1-35 32,-17-17-32,18-18 15</inkml:trace>
  <inkml:trace contextRef="#ctx0" brushRef="#br0" timeOffset="181216.2">24359 6862 0,'0'0'0,"0"-18"63,18 18-48,0 0 1,70-18 15,-71 18-31,72 0 16,-54-17 15</inkml:trace>
  <inkml:trace contextRef="#ctx0" brushRef="#br0" timeOffset="181433.8">24518 6615 0,'0'0'15,"0"17"32,0 19-31,-18-1-16,18 35 16,0-52-16,0 53 15,0-19 1,0-34-1,0 35-15,0-35 16</inkml:trace>
  <inkml:trace contextRef="#ctx0" brushRef="#br0" timeOffset="182265.83">25012 6756 0,'0'0'0,"53"-53"47,-35 53-32,17 0-15,-18 0 0,1 17 16,53 89 15,-107 18 1,-87-107-1,17-158 0,71 88-15,35 18-1,17-18 1,19 18-16,17-18 16,0 18-1,-36 17-15,36-17 16,18 35-1,-1 0 17,-35 0-17,-17 0 1,0 0 0,-1-53-1</inkml:trace>
  <inkml:trace contextRef="#ctx0" brushRef="#br0" timeOffset="184846.75">23336 6950 0,'0'0'15,"0"17"32,-17-17 94,17-17-141,-18 17 31,18-18-15,0 36 124,0-1-140,0 1 16,-18-18-16,18 35 15,0 18 1,-17-35-16,17 35 16,0 0-1,17-36 1</inkml:trace>
  <inkml:trace contextRef="#ctx0" brushRef="#br0" timeOffset="185194.33">23301 7250 0,'0'17'93,"-18"-17"-93,18 18 0,0 0 16,0-1 0,0 1-1,0 17 1,0-17-16,0 35 15,18 0 1</inkml:trace>
  <inkml:trace contextRef="#ctx0" brushRef="#br0" timeOffset="185379.37">23301 7567 0,'-18'53'47,"18"-35"-31,0-1-1,0 1 1,0 0 0,0-1-1</inkml:trace>
  <inkml:trace contextRef="#ctx0" brushRef="#br0" timeOffset="185732.82">23301 7867 0,'0'0'0,"-53"53"63,53-35-63,0-1 15,0 1 1,0-1 0,0 19-1,0 17 1,0-36 0,0 19-1,18-1 1,-18-18-1,0 1-15,-18 17 32,18 1-1,0-19-31</inkml:trace>
  <inkml:trace contextRef="#ctx0" brushRef="#br0" timeOffset="185878.85">23266 8414 0,'0'0'0,"-18"53"47,36-36-31,-18 1 0,17 17-16</inkml:trace>
  <inkml:trace contextRef="#ctx0" brushRef="#br0" timeOffset="186034.05">23283 8678 0,'0'0'0,"0"71"31,0-53-15</inkml:trace>
  <inkml:trace contextRef="#ctx0" brushRef="#br0" timeOffset="186205.1">23319 8855 0,'-36'53'63,"36"-36"-63</inkml:trace>
  <inkml:trace contextRef="#ctx0" brushRef="#br0" timeOffset="186328.5">23319 8855 0,'0'0'0,"-18"88"0</inkml:trace>
  <inkml:trace contextRef="#ctx0" brushRef="#br0" timeOffset="192654.5">22684 8996 0,'0'0'15,"-18"0"688,0 0-687,1 0 0,-1 0-1,0 0 1,1 0 0,17-18 15,-18 18-31,1 0 31,-1 0 0,0 0-15,1 0 0,-1 0-1,0 0 16,1 0-31,-1 0 32,0 0-17,1 0 1,17-17 0,-18 17-1,0 0 1,1 0 15,-1 0-15,1 0-1,-1 0 17,0 0 46,1 0-31,-1 0-32,0 0 16,36 0 204,0 0-220,-1 0-15,1 0 16,17 0 0,-17 0-16,35-18 15,-18 18 1,18 0 0,-35 0-1,-1 0 1,1 0 15,0 0-31,-18-18 0,17 18 31,1 0-15,-36 0 46,1 0-46,-1 0 0,0 0-16,-35 0 15,36 0-15,-36 0 16,0 18 0,35-18-16,1 0 15,34 0 95,1 0-95,-1 0-15,1 0 16,35 18-1,-18-18-15,36 0 16,-36 17 0,-17-17-1,-36 0 157,18-17-156,-17 17-16,52 17 15</inkml:trace>
  <inkml:trace contextRef="#ctx0" brushRef="#br0" timeOffset="197705.01">22507 5133 0,'-35'-88'47,"35"70"-47,18-17 15,-1 17-15,1 1 0,0 17 16,-1-18-16,1 18 0,17 0 15,53 70 17,-141 54-1,-52-106 0,16-142 0,89-17-15,18 70 0,35 1-1,17 35 1,1 17 0,17 0 15,-17 18-16,35 36 1,-54-1 0,-16-17-16</inkml:trace>
  <inkml:trace contextRef="#ctx0" brushRef="#br0" timeOffset="197969.16">23054 5045 0,'35'-18'63,"-17"18"-63,17 0 0,53 18 31,-52-18-31,17 53 31,-53-36-31</inkml:trace>
  <inkml:trace contextRef="#ctx0" brushRef="#br0" timeOffset="198189.77">23054 5274 0,'18'0'63,"-1"0"-63,1 0 15,35 0-15,70 0 31,-52 0-15,-36 0-16,18 0 16</inkml:trace>
  <inkml:trace contextRef="#ctx0" brushRef="#br0" timeOffset="198839.02">23654 4921 0,'0'0'16,"-71"-70"-1,71 52 1,0-35 0,0 36-16,53-19 15,18 1 1,35 53 0,-36 35-1,-17 35 1,-53-53-16,0 36 15,-53 70 1,-35-71 0,53-70-1,-36-35 17,53 0-32,1-18 31,52 35-16,0 18 1,18 18 0,0 17-1,-18 0 1,18 18 0,-17-18-1,34 1 1,-17-36-1,18-36 1,-18-16 0,-36 16-1</inkml:trace>
  <inkml:trace contextRef="#ctx0" brushRef="#br0" timeOffset="212877.08">21925 9684 0,'0'0'0,"-17"0"47,34 0 62,1 0-93,-1 0-1,1 0-15,0 0 16,-1 0 0,1 0-1,0 0 1,17 0 0,-17 0-16</inkml:trace>
  <inkml:trace contextRef="#ctx0" brushRef="#br0" timeOffset="213490.07">22207 9578 0,'-35'-35'63,"35"17"-48,18 0 1,-1 1-16,1 17 31,0 0-15,-1 0-1,-17 17-15,18 19 16,-18-1 0,0 0-1,-35 53 1,17-35 0,18-35-1,0 0 1,18-18 31,17 17-16,18-17-15,-18 0-1,-17 18-15,17-18 16,-35-18 78,0 36-94</inkml:trace>
  <inkml:trace contextRef="#ctx0" brushRef="#br0" timeOffset="214191.9">22154 8943 0,'0'0'15,"-17"35"32,34-35-16,-17-17-15,18-19 0,-18 1-1,-18 53 48,18-1-48,0 1 1,18 0 78,0-1-94,-54-52 0</inkml:trace>
  <inkml:trace contextRef="#ctx0" brushRef="#br0" timeOffset="-214288.79">23248 8925 0,'-35'18'62,"35"0"-62,17-18 94,-17-18-63,0 36 32,18-1-48,0 1 16,-1-18-15,1 0 0,-18-18-16,18 18 15,-36-17 17,0 17-17,18 17 48,0-34-48</inkml:trace>
  <inkml:trace contextRef="#ctx0" brushRef="#br0" timeOffset="-212379.76">23283 9578 0,'-17'-18'47,"-1"18"-47,0 0 62,18-17-62,0-1 32,18 18-1,35-18 0,-18 18-15,1 36-1,-36-1 1,0-17-16,0 52 16,-71 18-1,53-52 1,-17-19-1,17-17 1,36 0 47,0 0-48,17 0 1,0 0-16,-17 0 15,17-17 1,18 17 0,-35 0-1,-1 0 1,-17-18 62,-17 18-47,17-18-15,0 1-16,0-1 0,17 89 0</inkml:trace>
  <inkml:trace contextRef="#ctx0" brushRef="#br0" timeOffset="-211711.86">22825 8961 0</inkml:trace>
  <inkml:trace contextRef="#ctx0" brushRef="#br0" timeOffset="-209677.74">21184 10142 0,'-17'0'63,"-1"18"-63,18 0 16,-18 35-16,1-18 15,-1 0-15,-17 71 16,17-53 31,36-141-16,-1 35-31,36-177 31,-35 195-15,0 18-1,-18 34 1,0 54 0,0 17-1,0-18 1,0-34 0,17-36-1,36-18 1,18-105 15,-36 52-15,-35 36-1,0 52 17,0 1-17,0 70 1,0 53-1,35-88 1,-35-17-16,36-1 16</inkml:trace>
  <inkml:trace contextRef="#ctx0" brushRef="#br0" timeOffset="-209414.12">21608 10301 0,'0'0'0,"17"0"63,1 0-63,0 0 15,17 0-15,-18 0 0,1 0 16,106 0 0</inkml:trace>
  <inkml:trace contextRef="#ctx0" brushRef="#br0" timeOffset="-208496.08">22243 10283 0,'0'0'0,"17"0"63,1 0-63,0 18 16,-1 0-1,-17-1-15,0 19 16,-70 52 15,17-123-15,35-18-1,0-71 1,18 89-16,0-36 16,36 18-1,17 18 1,-18 35 15,18 0-15,35 0-1,-17 0 1,17 0 0</inkml:trace>
  <inkml:trace contextRef="#ctx0" brushRef="#br0" timeOffset="-207696.19">23283 10231 0,'0'52'62,"0"-16"-46,0-1-16,0 18 0,-17-18 15,17 1-15,-36 69 32,36-122-1,18-266 0,0 231-15,-18 34-16,17-17 15,1 70 17,17 0-17,-35-17-15,36 35 16,-19-18 0,1-35-1,17-71 16,-35 1-31,18 35 32,-18 17-17,0 36 1,0-1 0,17 54-1,19-1 1,-19 19-1,1-36 1</inkml:trace>
  <inkml:trace contextRef="#ctx0" brushRef="#br0" timeOffset="-207479.83">23707 10142 0,'0'0'16,"70"0"31,-34 0-47,-19 18 16,18-18-16,18 0 15,-17 0 1</inkml:trace>
  <inkml:trace contextRef="#ctx0" brushRef="#br0" timeOffset="-207263.96">23795 10001 0,'0'0'0,"0"71"46,0-54-30,0 72 0,0-36-1,0 17-15,0-17 16,0 0-16</inkml:trace>
  <inkml:trace contextRef="#ctx0" brushRef="#br0" timeOffset="-206612.17">24165 10231 0,'0'0'0,"18"-71"47,0 71-31,-1 0-16,36 0 15,0 71 1,-35-19 0,-36 54-1,-17-53 1,17-35-16,0 0 15,-34-54 17,34-17-17,0-70 1,18 17 0,36 18-1,-19 53 1,18 17-1,36 18 1,-36 0 0,89-18-1,-18 1 1,-53 17 0,-36 35-1</inkml:trace>
  <inkml:trace contextRef="#ctx0" brushRef="#br0" timeOffset="-185824.68">22754 8961 0,'0'-36'47,"0"54"63,0 0 46,0-1-156,0-34 62,0-1-46,0 36 93,0-36-93</inkml:trace>
  <inkml:trace contextRef="#ctx0" brushRef="#br0" timeOffset="-183615.29">23954 16298 0,'0'0'16,"-18"18"31,0-18-32,1 18 17,17-1 61,0 1-61,0 0-32,0-1 15,0 1-15,0-1 16,17-17 0,1 0-1,0-17 1,-1-1-16,-17-17 15,18 0 1,-18 17 0,-18 18-1,1 18 17,-1-1-17,0 19 1,18-19-1,18-17 17,-18-17-17,18-1-15,-1-17 16,1-1 15,-36 54 0,1-18-15,17 18 0,0-1-1,17-17 17,1-35-17</inkml:trace>
  <inkml:trace contextRef="#ctx0" brushRef="#br0" timeOffset="-181494.32">24342 15822 0,'0'0'0,"-18"18"78,0-1-62,18 1-16,-17-18 15,-1 18-15,-35 35 31,36-18 1,34-35-1,54 0 0,-18-18-15,-18 1-1,-17 17-15,17-18 16,-17 0 0,-18 36 140,0 0-140,0 34-1,0 37 1,0-54-1,0 0 1,-18-35 0,36-17 46</inkml:trace>
  <inkml:trace contextRef="#ctx0" brushRef="#br0" timeOffset="-169601.73">22737 8925 0,'0'0'16,"0"-17"31,-18 17-16,18 17 32,-18 36-32,18-35-15,0 17-1,0-17 1,0-36 78,0 0-94,0 1 15,0-1-15,18-17 16,-18 17-1,0 36 48,0 0-47,-18-1-16,18 36 15,-17 0 16,17-35-31,0-36 63,17 0-63,-17 1 16,18-89-1,-18 124 126,0-36-141</inkml:trace>
  <inkml:trace contextRef="#ctx0" brushRef="#br0" timeOffset="-168019.73">23954 16298 0,'0'18'188,"0"0"-142,-18-1-30,18 1-16,-18-18 47,18-18-47</inkml:trace>
  <inkml:trace contextRef="#ctx0" brushRef="#br0" timeOffset="-148429.2">26317 7902 0,'0'0'0,"-35"-17"62,53 17-46,-18-18-16,17 18 16,1 0-16,246-18 31,89 124 0,53 106 0,-124 35 1,-176-36-17,-88 36 1,-36 0 0,18-17-1,-71 193 16,1-247-31,35-87 16,-54 69 0,-140 195-1,159-265 1,-54 18 0,36-53-1,35-18 1,35-17-1,1-18-15,-1 18 16</inkml:trace>
  <inkml:trace contextRef="#ctx0" brushRef="#br0" timeOffset="-147926.58">26793 10583 0,'0'0'0,"-52"53"32,52-17-32,-18-19 15,-17 142 1,17-53 0,18-36-1,0-34 16,18-19-31,35-17 16,52-17 15,37-1-15,-54 0 0,-35 18-1,-36-17-15,19 17 16,-19-18-1,1 0 1,-36 1 0</inkml:trace>
  <inkml:trace contextRef="#ctx0" brushRef="#br0" timeOffset="-147031.56">28593 9190 0,'0'0'0,"35"-71"16,-17 54-1,-36-54 17,-70 53-1,17 124 0,159 18 0,-35-54-15,-35 1 0,-53-1-1,-54 1 1,54-53-1,-18-18 1,53-71 0,36 1-1</inkml:trace>
  <inkml:trace contextRef="#ctx0" brushRef="#br0" timeOffset="-146461.3">28751 8819 0,'0'0'0,"89"-17"47,-72-1-31,1 1-16,52-89 15,-70 53 1,0-18-1,0 54 17,-35 17-17,0 35-15,0 71 32,17 52-17,18-105-15,-18 159 16,1 88-1,17-265 1,0-17-16,0-1 16,0-34-1,53-71 1,35-89 0,-35 124-1,17 18 1,-34 53 15,-19 35-31,-34 35 31,-19 18-15,1 35 0,17-88-1,36-71 1,35-53-1</inkml:trace>
  <inkml:trace contextRef="#ctx0" brushRef="#br0" timeOffset="-146278.02">29192 9137 0,'0'0'0,"18"88"47,-36-17-31,18-36-1,0 53-15,-17-53 32,52-105-17</inkml:trace>
  <inkml:trace contextRef="#ctx0" brushRef="#br0" timeOffset="-146165.41">29263 8943 0,'0'0'16,"0"-35"31</inkml:trace>
  <inkml:trace contextRef="#ctx0" brushRef="#br0" timeOffset="-145764.39">29281 9366 0,'0'0'16,"88"0"15,-71-17-15,89-72 0,-53 37-1,-53-1 1,-17 17-1,17 54 1,-18-18 0,18 18-16,0 105 15,0 36 1,0 35 0,-18-71-1,1-34 1,-1-72-1,-17-17 17,17-17-32,0-1 0,18 0 0,36-88 31,34 1-15</inkml:trace>
  <inkml:trace contextRef="#ctx0" brushRef="#br0" timeOffset="-145365.89">29827 8661 0,'0'0'0,"-35"88"31,17 0-15,1 71-1,17-106-15,-18 123 16,-17-17-1,35-71 1,-18-53 15,1-105-15,-1 35 0,18-107-1,0 37 1,18 69-1,-18 19 1,70-36 0,36 17-1,0 36 1,-18 36 0,-17-1-1</inkml:trace>
  <inkml:trace contextRef="#ctx0" brushRef="#br0" timeOffset="-142984.52">30498 9472 0,'0'0'0,"53"-70"15,-36 34-15,18 1 16,-17 17-16,0-17 0,35-35 15,-53 34-15,17 19 16,-17-1-16,18 18 31,-53 141 1,17 194-1,0-123 0,1-194-15,-1-1-1,-17-17-15,17-35 32,18-36-17,88-35-15</inkml:trace>
  <inkml:trace contextRef="#ctx0" brushRef="#br0" timeOffset="-142002.4">31009 9190 0,'0'0'0,"-35"0"47,35 18 0,0-1-31,0 1 30,0-1-30,0 1-16,0 0 16,0-1-16,0 19 15,0 69 1,0-52 0,0-35-1,0-36 1,18-17-1,-1-71 1,18-17 0,1 70-1,-1 35 1,18 18 0,0 18 15,0 0-16,0-1 1,-36 1 0,-17-1-16,0 1 15,-17 17 1,-19 1 0,1-1-1,17 18 1,18-36-1,36 1 1,-1-53 0,-17 17-16,35-35 15,-18 18 1,-17 35 15,-1 18-15,1 35-1,-18-18 1,0-18 0,70-69 15,-34 34-15,17-17-1,-18 35 1,-35 17-1,0 36 1,0-18-16,0 1 16,0-1-16,17 0 15,19-35 1,34-35 0</inkml:trace>
  <inkml:trace contextRef="#ctx0" brushRef="#br0" timeOffset="-140755.14">28452 10654 0,'-36'70'47,"19"1"-47,-1-36 0,-35 53 16,35-35-16,1-17 15,-1-1-15,-35 88 32,89-175-1,105-337 0,-88 284 0,-53 122-15,0 36 0,0-35-1,0 70 1,0 18-1,35-36 1,35-17 0,-52-70-1,105-160 1,-87 54 0,-19 70-1,-17 53 1,0 141 15,18-35-15,-18-36-1,18-34 1,35 17-16</inkml:trace>
  <inkml:trace contextRef="#ctx0" brushRef="#br0" timeOffset="-140567.59">28998 10707 0,'18'0'62,"0"0"-62,17 0 16,53 0-1,-70 17-15,35 1 16</inkml:trace>
  <inkml:trace contextRef="#ctx0" brushRef="#br0" timeOffset="-140370.06">29087 10954 0,'0'0'15,"-36"17"32,54-17-31,0 0-1,17 18-15,53-18 16,88-35 0</inkml:trace>
  <inkml:trace contextRef="#ctx0" brushRef="#br0" timeOffset="-140053.03">29686 10672 0,'0'0'0,"-88"0"31,70 0-31,-34 52 16,34 1-1,-17 18-15,35-36 0,0 89 31,35-36-15,35-53 0,36-88-1,-18-70 1,-88 35 0,0-1-1,-52 19 1,34 70-1,18-18 1,0 53 0</inkml:trace>
  <inkml:trace contextRef="#ctx0" brushRef="#br0" timeOffset="-139888.78">29951 11007 0,'0'0'0,"-35"0"63,52 0-63</inkml:trace>
  <inkml:trace contextRef="#ctx0" brushRef="#br0" timeOffset="-139302.58">30304 10742 0,'0'0'0,"-71"35"47,53 1-47,1-19 0,-18 89 31,17-88-31,18 52 15,0-34-15,53-19 32,0-52-17,17-36 1,-52 1 0,-18 17-1,-35 0 1,-18 35-1,53 36 1,0 35 0</inkml:trace>
  <inkml:trace contextRef="#ctx0" brushRef="#br0" timeOffset="-138522.55">30656 11148 0,'36'0'47,"-19"-18"-47,1 18 16,17 0-16,1 0 0,16 0 0,-16-17 15,52 17 1,-53 0-16,89 0 16,-89 0-1</inkml:trace>
  <inkml:trace contextRef="#ctx0" brushRef="#br0" timeOffset="-138324.47">31080 10901 0,'0'0'0,"88"35"31,-70-17-15,17 52 0,-35 19-1,-71 69 1,-35-34-1</inkml:trace>
  <inkml:trace contextRef="#ctx0" brushRef="#br0" timeOffset="-137588.09">31909 10760 0,'-18'88'47,"18"-53"-47,-18 18 0,-34 159 32,-54-36-1,123-264 16,89-177-16,-53 160-15,-18 52-1,-35 35 1,0 53-1,0 18 1,0-18-16,0 36 16,0-18 15,18-53-31,0-18 16,105-123 15,-88 71-31,1 17 15,-36 70 32,0 19-47,-36 105 32,36-18-17,0-52 1,18-54-16</inkml:trace>
  <inkml:trace contextRef="#ctx0" brushRef="#br0" timeOffset="-137384.29">32262 10883 0,'52'0'47,"-16"0"-31,-19 0-16,1 0 0,35 0 31,-35 35-15</inkml:trace>
  <inkml:trace contextRef="#ctx0" brushRef="#br0" timeOffset="-137206.31">32209 11130 0,'0'0'0,"35"0"63,0 0-48,0-17-15,-17 17 0,123-89 16</inkml:trace>
  <inkml:trace contextRef="#ctx0" brushRef="#br0" timeOffset="-136837.61">32755 10654 0,'0'0'15,"-52"70"1,34-52-1,0 0-15,-17 35 16,35-36-16,0 1 16,18 17-1,52-52 1,18-36 0,1-36 15,-89 107 0,-36 53-15,1-1-16,35-35 15,-35 71 1,17-17 0,18 34-1,35-52 1,-17-71-1</inkml:trace>
  <inkml:trace contextRef="#ctx0" brushRef="#br0" timeOffset="-109869.58">13370 16193 0,'-17'35'63,"-1"-35"-48,18 17 1,-18-17 0,18 18 15,18-18 63,-18-18-63,18 18-16,-18-17-15,0 34 63,0 1-47,0 0-1,0-1-15,17 36 31,1-17-15,0-36 0,-1-18 15,-17 0-31,0 1 16,0-1-1,0-17 1,-17 35-1,-1 0 17,18 17-17,0 1 17,0 0-17,0-36 266</inkml:trace>
  <inkml:trace contextRef="#ctx0" brushRef="#br0" timeOffset="-106830.65">13353 16528 0,'0'17'94,"-18"-17"-94,0 18 15,1-18-15,-54 70 47,54-52-31,-1-18 0,36 0 30,70 0-14,-71 0-32,19 0 15,-19-18 1,1-17 0,-18 18-1,0-1 1,0 36 62,-18 17-78,18-18 16,0 19-16,0 34 15,0-34-15,0 52 16,0-18-1,0-34 1,0-54 62,0 0-62,0 1-1,0-36-15</inkml:trace>
  <inkml:trace contextRef="#ctx0" brushRef="#br0" timeOffset="-99480.2">13088 7638 0,'0'0'0,"-35"0"47,52 17-16,36-17-15</inkml:trace>
  <inkml:trace contextRef="#ctx0" brushRef="#br0" timeOffset="-97611.33">14764 11624 0,'0'0'0,"0"18"47,0-36 343</inkml:trace>
  <inkml:trace contextRef="#ctx0" brushRef="#br0" timeOffset="-88211.86">6791 7796 0,'-35'0'63,"17"0"1593,0 0-1656,18 18 16,-17-18-16,-1 18 0,1-1 0,-1-17 15,0 36-15,1-19 16,-1 36-16,-35 106 31,35-124-31,18 0 0,0 1 0,-17-1 16,-19 194 15,-34 1 0,52-54 0,18 71 1,0-159-17,0-17 1,0-54-16,0 36 16,0 53 15,0-35-16,0-18 1,18-36-16,-18 18 16,0 1-1,0-1 1,18 53 0,-18-35-1,17 0 1,-17 0-1,0 0 1,0-18 0,0 0-1,0 18 1,0 18 0,0-36 15,0 0-16,18 1 1,-18-19 0,0 1-1,0 0 63,0-1-46,0 1-17,0 0-15,17-1 16,-17 1-16,53 105 31,-17-34-31,-19-37 0,36 54 31,-17-18-15,-19-35 0,-34-53 31,-19-35-32,19-53 1,17 35-16,0-70 15</inkml:trace>
  <inkml:trace contextRef="#ctx0" brushRef="#br0" timeOffset="-88021.85">6967 7990 0,'0'0'15</inkml:trace>
  <inkml:trace contextRef="#ctx0" brushRef="#br0" timeOffset="-87174.58">6350 11060 0,'0'0'16,"-18"-71"0,18 53-1,18 18 32,0 0-31,-1 0-16,1 18 0,88 35 31,0 0 0,-1-18 1,-16-194 14,-72 36-30,-17 52 0,0 18-1,18 18-15,-18 0 16,0 17 0,0 36 62,0-36-78</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10-19T09:09:19.365"/>
    </inkml:context>
    <inkml:brush xml:id="br0">
      <inkml:brushProperty name="width" value="0.05292" units="cm"/>
      <inkml:brushProperty name="height" value="0.05292" units="cm"/>
      <inkml:brushProperty name="color" value="#FF0000"/>
    </inkml:brush>
  </inkml:definitions>
  <inkml:trace contextRef="#ctx0" brushRef="#br0">11536 5186 0,'-71'17'0</inkml:trace>
  <inkml:trace contextRef="#ctx0" brushRef="#br0" timeOffset="1112.26">5009 4092 0,'0'0'0,"-88"-17"32,88-1-17,18 18 17,0 0-32,17 0 15,0 0-15,18 0 0,317-18 47,-299 18-47,282 36 16,-53 17 31,-247-36-16,-71-17-16,-17 35-15</inkml:trace>
  <inkml:trace contextRef="#ctx0" brushRef="#br0" timeOffset="1496.4">5168 4427 0,'0'0'0,"-88"-17"16,88-1-1,-18 18-15,18-18 32,18 1-17,35-1 1,88-17-1,106 0 1,-106 35 0,194 0-1,-229 0 1,0 0-16,-36 0 16,-52 0-16,35 0 15,-35 0 1,-89-18 15</inkml:trace>
  <inkml:trace contextRef="#ctx0" brushRef="#br0" timeOffset="1867.95">5274 4092 0,'0'0'15,"-88"-53"1,88 36 0,-18 17-16,18-18 15,71 0 1,17 18-1,141-17 1,-35 17 0,18 0-1,-18 17 1,-141-17 0,0 0-16,53 0 15,-53 0 1,-36 0-1,-34 0 1</inkml:trace>
  <inkml:trace contextRef="#ctx0" brushRef="#br0" timeOffset="2211.21">5468 4198 0,'0'0'0,"-106"0"32,106-18-1,18 18-15,0 18-16,176 0 31,17-1-16,-123 1-15,124-18 16,-71 0 0,-88 0-16,88 0 15,-17-18 1,-107 18 0,-52-17-1</inkml:trace>
  <inkml:trace contextRef="#ctx0" brushRef="#br0" timeOffset="2542.21">5345 4145 0,'0'0'0,"-89"-17"15,89-1 1,-17 18 0,17-18-1,17 18 1,107 0 0,123 0-1,-36 18 1,-34 0-1,-54-1 1,-34-17 0,-37 35-1</inkml:trace>
  <inkml:trace contextRef="#ctx0" brushRef="#br0" timeOffset="2829.17">5486 4374 0,'0'0'0,"-71"0"15,18 0 1,36-17 0,34 17-1,1 0-15,123 0 16,18 0-1,52 0 1,-17-18 0,53 1-1,-141-1 1,-18 18 15,-70 0-31</inkml:trace>
  <inkml:trace contextRef="#ctx0" brushRef="#br0" timeOffset="21828.96">25541 12383 0,'0'0'0</inkml:trace>
  <inkml:trace contextRef="#ctx0" brushRef="#br0" timeOffset="22763.1">27252 11871 0,'0'0'0,"71"53"32,-54-53-32,-17 18 15,18-1-15,-18 1 16,0-1-16,0 1 15,0 0 17,-18-18-32</inkml:trace>
  <inkml:trace contextRef="#ctx0" brushRef="#br0" timeOffset="23760.53">32138 11659 0,'0'0'0,"53"-70"31,-53 87 78,0 1-93,0 0-16,0-1 0,18 213 47,-1-125-32,19-16 1,-19-1 0,-17-71-1,0 1-15,0 0 16,-17-18-1,-1-18 17</inkml:trace>
  <inkml:trace contextRef="#ctx0" brushRef="#br0" timeOffset="24809.34">27005 8537 0,'0'0'16,"-53"-70"0,36 52-1,17 0-15,0 1 16,17 17 31,1 0-16,0 0-31,-1 0 16,1 0-16,35 35 15,-36-17 1,19 52-1,-19-52 1,-52-36 15,-36-17-15,-52-106 0,35 0-1,52 88-15,-34-124 16,-1-34-1,18-36 1,18 159 0,-18-71-1,18 88 1,17 54 0</inkml:trace>
  <inkml:trace contextRef="#ctx0" brushRef="#br0" timeOffset="26045.29">25153 5891 0,'0'0'0,"-70"-70"16,17-1 0,0-17-1,53 35 1,17 53 0,19 0-16,122 71 15,-34 87 1,17 213-1,-123-283 1,-18 335 0,-18-299-1,-17 17 1,17-159 31,0-105-32,1-89 1,34-88 0,19 124-1,-1 70 1,-17 89 0,-18 52-1,-18 124 1,0-107-1,-105 284 1,-36 34 0,36-141-1,52-123 1,53-71 0,18-52 15,0-124-31,71-212 31,-18 71-15,0 52-1,0 72 1,-36 140 0,-17 36-1,18-1 1,0 107-1,-18-1 1,-18 18-16,-17 71 16,-18-18-1,0-35 1,53-142 0,0-17 15,35-176-16,18-71 1,53-35 0,-53 194-1,0-36 1,-53 142 15,-18 70-15,-35 71-1,-35 17 1,53-105-16,-18 35 16,35-54-16,-17 90 15,17-1 1</inkml:trace>
  <inkml:trace contextRef="#ctx0" brushRef="#br0" timeOffset="69998.21">5609 9454 0,'0'0'0,"-70"-70"47,70 52-47</inkml:trace>
  <inkml:trace contextRef="#ctx0" brushRef="#br0" timeOffset="71704.89">5838 6756 0,'0'0'0,"124"-36"15,-106 36-15,17-17 0,-17 17 16,34-18-1,-52 1 17,0-1-1,0 53 0</inkml:trace>
  <inkml:trace contextRef="#ctx0" brushRef="#br0" timeOffset="73504.08">5680 6597 0,'0'0'0,"-71"-71"31,54 71-31,-1-35 16,0 35-16,18-18 0,-17 1 16,-1 17 15,18-18-16,53 18 17,123 0-1,212 0 0,-194 18-15,18-18-1,141-18 17,-212 1-32,71-19 15,-142 36 1,124-35 0,-17 35-1,-1 0 1,-17 0-1,88 0 1,-106 0 0,18 0-1,-18 0 1,17 0 0,54-18-1,-124 1 1,71-1 15,-106 0-31,-18 18 16,18 0-1,-35 0 17,17 0-17,18 0 16,-35 0-31,17 0 16,35 0 0,1 18-1,0-18 1,34 0 0,1 0-1,-71 0 1,36 0-1,-18 0 1,-35 0 15,-18 18 47,0-1-62,0 1-16,0-71 16</inkml:trace>
  <inkml:trace contextRef="#ctx0" brushRef="#br0" timeOffset="92539.16">11924 7655 0,'0'18'94,"0"0"-78,18-1-16,-18 1 15,70 141 17,54-36-17,17-105 32,0-142-16,-53 18-15,-17 53 0,-19 18-1,-16 18-15,17 17 16,35 17 0,-53 36-1,18 0 1,-18 18 15,18-36-15,0-17-16,53-71 31,-18-36-15,0 1-1,18 35 1,0 36-1,-35 17 1,-18 35 0,52 53-1,-34-35 1,35 18 0,-36-54-1,18-17 1,54-53-1,-89 18 1,70-53 15,-70 53-31,-35 35 32,-1-18-17,-17 0 16,18 18-15,-18-17 0,0-36-1</inkml:trace>
  <inkml:trace contextRef="#ctx0" brushRef="#br0" timeOffset="96267.71">12277 8625 0,'-36'18'62,"36"17"-62,0 1 16,18 17-16,-18-1 0,0 19 16,0 0-16,0 228 31,-18-157 0,-17-195 0,0-388 1,35 264-17,35 71 1,-17 71-16,17 0 16,53 17 15,-17 18-16,17 53 1,-88-35 0,-18 88-1,-35-53 1,-70 35 0,35-53-1,70-35-15,0 0 16,54 35 15,17 1-15,35 16-1,18 1 1,-71-17-16,53 34 16,-35 1 15,0-36-16,-18-70 1,-35-18 0,0 0-16</inkml:trace>
  <inkml:trace contextRef="#ctx0" brushRef="#br0" timeOffset="96666.19">12700 8978 0,'-35'-70'16,"17"-19"0,0 54-1,89 264-15,-71-264 0,-71-176 16,124 228 31,0 1-47,0 35 15,53 53 1,-71-36 0,-17-35-16,53 71 31,-36-70-16,-35-54 1,0 0 0,17-70-1,-17-71 1,0 53 0,0 36-1,0-1 1,0 54-1,18 17 32,0 17-47</inkml:trace>
  <inkml:trace contextRef="#ctx0" brushRef="#br0" timeOffset="97705.07">15028 9013 0,'-88'18'47,"71"-18"-31,-1 0-16,0 0 16,18-18-16,-17-17 15,87-106 32,71 88-16,-123 53-31,123 106 32,-106-71-17,18 36 1,-35-54-1,-1 1 1,1-36 0,35-34-1,-18-37 1,18-16 0,-35 69-1</inkml:trace>
  <inkml:trace contextRef="#ctx0" brushRef="#br0" timeOffset="98298.87">16369 8537 0,'-35'53'63,"35"-18"-63,0 142 16,-36 105 30,19-176-14,17-124-17,0 1-15,0-177 16</inkml:trace>
  <inkml:trace contextRef="#ctx0" brushRef="#br0" timeOffset="98684.41">16334 8555 0,'0'0'15,"35"-88"1,-17 88-16,17-18 16,35 36-1,1 70 1,-18 18 0,-36 17-1,1 1 1,0 17-1,17-71 17,-17-70-17,35-53 1,-53 18-16,70-106 16,-35 18-1,-35 87-15,0-70 16,0 54-1,-35-37 1,0 36 0,17 53-1</inkml:trace>
  <inkml:trace contextRef="#ctx0" brushRef="#br0" timeOffset="101280.26">17515 8255 0,'0'0'15,"-70"0"17,52-18-32,1 18 0,-1 0 15,0 0-15,1 0 16,-1 0-16,18 18 16,-18-18-16,-35 229 31,-17 18 0,70-211-31,-18 210 31,71-34 1,-35-177-17,35 18 1,-36-35-1,1-18 1,17-53 15</inkml:trace>
  <inkml:trace contextRef="#ctx0" brushRef="#br0" timeOffset="106712.88">20232 8961 0,'0'0'16,"-35"-18"30,35 36-46,-18-1 16,-70 177 15,17-88-15,54-71-16,-36 54 16,35-19-1,36-70-15</inkml:trace>
  <inkml:trace contextRef="#ctx0" brushRef="#br0" timeOffset="107297.44">22207 8237 0,'0'0'0,"71"-35"32,-36 35-32,-17 0 15,158 159 17,-123-53-17,-53 17 1,-35 36-1,-53 53 1,17-107 0,18-52-1,-17-35 1</inkml:trace>
  <inkml:trace contextRef="#ctx0" brushRef="#br0" timeOffset="120902.58">10319 4145 0,'-71'-35'63,"71"17"-48,18 1 1,-1 17-16,1 0 16,106-18-1,105 0 16,0 1 1,-52 17 15,-142-18-32,0 18 1,-17 0-1,-18 18 17,17 17-17</inkml:trace>
  <inkml:trace contextRef="#ctx0" brushRef="#br0" timeOffset="121977.49">13970 4110 0,'0'0'0,"-71"-35"46,54 35-46,34 0 47,1 0-47,0 0 0,140 17 32,178-17-1,-266 0-31,389-35 31,-124-18 0,-282 35-15,0 18 0,-53 18 30</inkml:trace>
  <inkml:trace contextRef="#ctx0" brushRef="#br0" timeOffset="135487.79">17745 8696 0,'0'0'0,"-18"-53"62,0 35-62,18 1 0,-17 17 16,17-18-16,-18 18 0,18-17 16,-70 17-1,-36 70 32,88 71-16,89-70 1,-18-71-17,0-36 1,-1-16 0,-34 34-16,0-35 15,-18 35 1,0 1-16,0-1 31,0 36-15,0 17-1,0-17-15,17 70 32,1 0-17,17 0 1,1-17-1,34-54 1</inkml:trace>
  <inkml:trace contextRef="#ctx0" brushRef="#br0" timeOffset="135753.31">18080 8731 0,'0'0'16,"0"36"31,0-19-32,-18 18-15,18 1 0,0 70 32,-17-1-32,-1 72 31,0-124-16,36-89 1</inkml:trace>
  <inkml:trace contextRef="#ctx0" brushRef="#br0" timeOffset="136172.35">18150 8590 0,'0'0'15,"0"18"48,18-1-63,-18 1 0,0 35 15,0-18-15,18 53 16,-1-17 15,1-53-15,0-54 15,-1 1-31,1-53 16,17 0-1,-17 17 1,-18 36 0,17 53 15,-17 34-16,36 54 1,-19 18 0,1-71-16,35 70 15,53-35 17</inkml:trace>
  <inkml:trace contextRef="#ctx0" brushRef="#br0" timeOffset="136421.01">18803 8714 0,'0'0'0,"0"-18"63,18 18-63,-1 18 15,1-18-15,88 17 16,-53 1 0,-36-18-16,54 0 15,-53-18 1</inkml:trace>
  <inkml:trace contextRef="#ctx0" brushRef="#br0" timeOffset="136623.56">19015 8537 0,'0'0'16,"-71"36"15,71-1-15,18 53 0,17 53-1,0-53 1,1 0-1,34-52 1</inkml:trace>
  <inkml:trace contextRef="#ctx0" brushRef="#br0" timeOffset="137050.26">19332 8361 0,'0'0'0,"0"88"47,0-53-47,0 1 15,0-1-15,0 53 16,18 71 0,-18-89-1,0-52-15,18-18 31,34-106-15,-16 71 0,-19 17-16,36 18 15,0 18 1,-35-18 0,-1 35-16,-17 53 31,-17-52-31,-18 17 31,-1-18-15,-34-35-1,52-53 1</inkml:trace>
  <inkml:trace contextRef="#ctx0" brushRef="#br0" timeOffset="137790.14">20884 8802 0,'0'0'15,"-70"-71"1,52 54-1,1-1-15,-1 18 0,0-18 16,1 18-16,-1 0 16,0 0-16,-34 124 31,16 123 0,107-177 0,-54-70-31,107-123 32,-71-18-17,-36 88 1,-17 18 0,0 52 30,0 36-30,36 53 0,-19-88-16,1 52 15,0-52-15,52 17 16</inkml:trace>
  <inkml:trace contextRef="#ctx0" brushRef="#br0" timeOffset="138075">21026 8273 0,'0'0'15,"70"17"32,-52 1-31,-1 0-16,1-18 0,17 52 31,-35-34-15,-17 35-1,-1-18 1,18-17-16,35 35 16,89 35-1</inkml:trace>
  <inkml:trace contextRef="#ctx0" brushRef="#br0" timeOffset="138569.41">21519 8819 0,'0'0'0,"18"-35"62,17 35-62,-17 0 0,0 0 16,52 18 0,-52 70-1,-53 18 1,-18-36-1,0-34 1,-35-36 0,35-53-1,17-53 1,54-35 0,17 88-1,18 0 1,35-18-16,-35 54 31,0-1-15,-18 18-1,1 18 1,-19-1 0,19-17-1</inkml:trace>
  <inkml:trace contextRef="#ctx0" brushRef="#br0" timeOffset="138885.25">21802 8361 0,'0'0'15,"-18"-88"17,36 88-17,-1-18-15,36 0 16,-35 18-1,17 0 1,0 89 0,-52-37-1,-18 37 1,17-72 0,18 1-1,35 0 16,-17-18-31,70 17 16,-35-17 0</inkml:trace>
  <inkml:trace contextRef="#ctx0" brushRef="#br0" timeOffset="145845.28">22701 8449 0,'0'0'0,"18"0"63,0 0-47,-1-18-16,1 18 15,-1-17-15,1-1 0,106-105 31,17-89 1,-18-53-1,-70 71 0,-35 159-31,-1-71 16,1-52 15,0-1-31,-1 18 16,1-18 15,-18 88-31,-18-123 31,1 71-15,-19-18-1,1-18 1,0 71 0,-36-53-1,18 52 1,-17 1 0,-54-35-1,71 70 1,-52-53-1,16 36 1,-69-54 15,122 106-31,-122-105 32,34 35-17,1-18 1,-18 35-1,-18-17 1,106 71-16,-141-54 16,0 0-1,-106 1 1,88 35 0,-17-1-1,-53 1 16,35 17-31,17 18 16,-87 0 15,176 0-31,-106 0 32,0 0-17,88 0 1,0 0-1,1-17 1,-19 17 0,124 0-16,-35-18 15,-88 18 1,35 0 0,-18 0-1,-53 0 1,106 0-1,-105 0 1,-1 18 0,53-18-1,18 17 1,-17 1 15,34 0-15,1-1-1,-19 19 1,-16-1 0,70-18-1,-71 1 1,53 0 0,-106-1-1,177-17 1,-177 0-1,107 0 1,-19 0 0,18 0-1,-35 0 1,35 18 15,-17-18-15,-1 0-1,1 0 1,35 0 0,-53 18-1,52-18 1,-16 17 0,52-17-1,-53 0 1,18 18-1,17-18 1,0 0 0,1 18-1,17-18 1,-35 17 15,53-17-31,-36 18 31,-17-18-15,35 0 0,18 0-1,-36 0 1,18 0 0,0 0-1,0 18 1,-35-18-1,0 35 1,35-18 0,0 1-1,0 0 17,18-18-17,0 17 1,-36 1-1,36 0 1,-36-1 0,54 1-16,-36 0 15,-18 17 1,18-18 0,18 19-1,-18-19 1,35 1-1,1-18 1,-1 0 15,-17 18-15,-1-18 0,19 0-16,-1 0 31,18-18-31</inkml:trace>
  <inkml:trace contextRef="#ctx0" brushRef="#br0" timeOffset="146552.85">11624 4886 0,'0'0'16,"-18"-35"30,18 52-14,-17 1-17,17 0-15,-36 35 16,1 17 0,0-17-1,17-18-15,18-17 16,-17-18-1,34 0 17,19 18-17,-19-18 1,54 17 15,-54-17-31,19 0 16,17 18-1,-18-18 1,0 0 0,-17 0 15,-36 0 63,18-18-79,18 1 17,-18 52-32</inkml:trace>
  <inkml:trace contextRef="#ctx0" brushRef="#br0" timeOffset="200217.04">7743 11165 0,'0'0'0,"89"-317"31,-72 264-31,1 0 0,-18 18 16,0 0-16,0 17 0,-18-17 15,1 17-15,17 0 0,-18 1 16,18-19-16,0 19 0,0-71 31,-35 17 0,17-105 1,53 35-1</inkml:trace>
  <inkml:trace contextRef="#ctx0" brushRef="#br0" timeOffset="200299.28">7832 9772 0,'0'0'16,"17"-141"-1,1 106 1</inkml:trace>
  <inkml:trace contextRef="#ctx0" brushRef="#br0" timeOffset="200495.38">6526 11448 0,'0'0'0,"-194"194"0,-529 564 46,617-652-46,-88 106 0</inkml:trace>
  <inkml:trace contextRef="#ctx0" brushRef="#br0" timeOffset="204845.38">19456 3651 0,'17'0'16,"-34"0"-16,17 0 15,-18 0 1,0 18-16,-70 17 16,71 36 15</inkml:trace>
  <inkml:trace contextRef="#ctx0" brushRef="#br0" timeOffset="210223.6">12383 5345 0</inkml:trace>
  <inkml:trace contextRef="#ctx0" brushRef="#br0" timeOffset="-206550.35">4833 9684 0,'0'0'0,"-88"-53"47,70 53-32,18-18-15,18 18 94,0 0-78,-1 0-16,18-17 15,54 17 16,-54 0-15,0 0-16,18-18 16,-18 18-16,36-18 15,-18 18 1,17 0 0,19-17-1,-19-1 1,-17 18-1,35 0 1,-52 0 0,52 0-1,-35 0 1,17 0 15,-52 0-31,52-18 31,-17 18 1,-17 18-17,-19-18 1,19 18 0,-19-18-1,1 0 1,-1 17-16,1-17 15,0 0 1,35 18 0,-18-18-1,0 0 1,0 0 15,-17 0-15,35 18-1,-18-18 1,1 0 0,-1 17-1,0-17 1,-17 0-16,17 18 16,-17-18-1,17 0 1,-17 17-1,-1-17 1,1 0 0,0 18-1,-1-18 1,1 0 0,-1 0 15,1 0-31,0 18 0,-1-18 31,1 0-15,17 17-1,-17-17 1,0 0 0,17 18-1,-18-18 16,1 0-15,0 0 0,-18 18 15,17-18-31,1 0 16,0 0 15,-1 0-31,1 17 31,0-17-31,-1 0 31,18 18-15,-17-18 0,0 0-1,-1 0-15,1 0 16,0 0-1,17 18 1,-17-18 0,-1 0-1,1 17 1,17-17 0,-17 18 15,-1-18 0,1 0 0,0 0 1,-1 18-1,1-18-16,0 0 17,-1 0 15,1 0-1,-18 17-30,18-17 15,-1 0 1,1 0-1,-1 0 16,1 0-32,0 0-15,-1 0 16,1-17-16,17 17 16,18 0-1,-18 0 1,18 0 15,-17 0-15,-1 0-16,0 0 31,-17 0-15,0 0-16,-1 0 15,1 17 1,-1-17-1,1 0 17,0 0 15,-1 0 15,1 0-46,0 18-1,-1-18 1,1 0 15,0 0-15,-1-18-1,1 18 1,-1 0 0,1 0-1,0 0-15,35-17 16,-18 17 0,0-18 15,18 18-31,0-18 31,18 1-15,-54 17-16,19-18 15,52 0 1,-18 1 0,-17 17-1,0-18 1,35 18-1,-52 0 1,52-18 0,-53 18-1,18 0 1,18-17 15,-19 17-31,37 0 31,-36 0-15,-1-18 0,1 18-1,0 0 1,18 0 0,-18 0-1,17 0 1,1 0-1,70 0 1,-88 0 0,35 0-1,0 0 1,0 0 0,1 0-1,87 0 16,-105 0-31,70 0 32,0 0-17,-18 0 1,1 0 0,35 0-1,-36 0 1,0 0-1,1 0 1,-1-18 0,-17 1-1,-35 17 1,17-18 0,35 18-1,-87-17 1,17 17 15,-36 0-15,19 0-1,-19 0 1,19 17 0,-19-17-1,18 0 1,1 18-1,17 17 1,-18-17 0,18-1-1,-18 1 1,-17-18-16,35 18 16,-18-18-1,0 17 1,-17-17-1,-1 0 17,1 0-32,-18-17 1593,-18 17-1577,18-18 47,18 0-48,17-35-15</inkml:trace>
  <inkml:trace contextRef="#ctx0" brushRef="#br0" timeOffset="-193858.26">5574 12224 0,'0'0'0,"-71"-18"31,54 18-15,17-18-16,-18 18 0,0 0 16,18-17-1,0 34 1,18-17-16,0 36 15,70 34 17,0-105 15,-53-18-47,-17 0 15,53-88 1,-36 106-1,-18 35 1,1 17 0,0 72-1,-18-19 1,53 1 0,-18-54-1,36 1 1,-1-18-1,1-53 1,-54 35 0</inkml:trace>
  <inkml:trace contextRef="#ctx0" brushRef="#br0" timeOffset="-191526.34">8819 12065 0,'-52'0'63,"34"0"-63,0 0 31,36 0 47,-18 18-62,18-18-16,-1 0 31,71 35-15,-35 0-1,0-35 1,0 18-1,18-1 1,-36-17 0,0 0-1,-17 0-15,0 0 16,-1 0 15,1 0 32,-1 0-32,-17-17 125,0-1-140,0 1-16,0-1 15,0 88-15</inkml:trace>
  <inkml:trace contextRef="#ctx0" brushRef="#br0" timeOffset="-184085.83">16951 12100 0,'-53'0'47,"35"0"-32,1 0 17,17-17-17,-18 17 1,36 0 46,17 0-46,18 0 0,0 0-1,17 0 1,-34 0-1,17 17 1,-36-17 0,-17-17-1,36 17 1,16-18 0,-34 18-1,17-18 1,1 18-1,-19-17 1,1 17 0,-18 17-1</inkml:trace>
  <inkml:trace contextRef="#ctx0" brushRef="#br0" timeOffset="-174805.99">7620 13282 0,'-53'-35'47,"35"35"-31,1 0 46,17-18-46,0 36 499,0-1-499,17-17 0,-17 18-16,0 0 15,18-18-15,-18 17 0,0 1 16,18 0-16,-18-1 0,0 1 15,17-18-15,1 35 32,17-17-1,1-1 0,-1 1 0,0-18 1,-17 0-17,-1 0-15,1 0 32,0-18-17,-1 1 1,19-18-1,-19 17 1,1 18-16,0 0 16,-1-18-1,1 18 1,-1 18 0,1-18-1,17 18 1,-17-18-1,17 17 1,-17-34 0,35-1-1,-18 0 17,0 18-17,1 0 1,-1 18-1,0 0 1,-17-1 0,-1-17-1,19 0 1,-1-17 0,0-36-1,-17 35 1,0 0-1,-1 18 48,1 0-47,35 18-1,-141-36-15</inkml:trace>
  <inkml:trace contextRef="#ctx0" brushRef="#br0" timeOffset="-173624.28">9913 13247 0,'-35'-18'62,"35"36"-62,-18-18 16,1 0 15,-1-18 0,18 36 47,18-1-78,-18 1 16,17-18-16,-17 18 16,18-1-16,17 1 31,18 0-16,0-36 1,17-17 0,-52 35-16,17-36 15,18-16 1,-35 34 0,0 18 15,-1 18-16,1-1 1,-1 1-16,19-18 31,-1 17-31,36-34 32,-1-36-17,18 18 1,-52 35-1,-19 17 1,1-17 0,-18 18-1,18-18 17,-1 18-17,18-18 1,18-36-1,-17 19 1</inkml:trace>
  <inkml:trace contextRef="#ctx0" brushRef="#br0" timeOffset="-168629.88">11412 12735 0,'-35'-35'63,"17"35"-63,18-18 0,-17 18 31,34 0 63,1 0-79,0 0-15,-1 0 16,36 0-16,0-17 31,-18 17-15,1-18-16,-1 18 31,-17-18-15,17 18-1,0 0 1,1 0-1,-36-17-15</inkml:trace>
  <inkml:trace contextRef="#ctx0" brushRef="#br0" timeOffset="-168313.53">11589 12471 0,'0'0'0,"0"17"47,17-17-31,-17 18-16,0 0 15,0 87 1,0-34-1,-17 17 1,-1-53 0,18 1-1,0 17 1,35-18 0</inkml:trace>
  <inkml:trace contextRef="#ctx0" brushRef="#br0" timeOffset="-167463.26">12577 12594 0,'-36'-70'62,"19"70"-62,-1 0 16,0 0-16,1 0 16,-1 0-1,-88 70 16,53 36 1,53-88-32,-17 35 15,34-1 1,-17-16 0,18-36-1,17 0 1,36-18-1,17-17 17,-17 0-17,-36 35-15</inkml:trace>
  <inkml:trace contextRef="#ctx0" brushRef="#br0" timeOffset="-160817.91">15222 13653 0,'0'0'0,"-53"-18"47,36 0-32,-1 18 1,36 0 15,-18 18-31,106 105 32,-18-52-17,18 17 16,-36-70-31,-17-1 16,35-17 0,18 0-1,71-17 1,-89-19 0,106-16-1,-71-1 1,18 0-1,-105 35-15,105-35 16,18 0 0,-107 36-16,107-1 15,-35 18 1,34 18 15,-52 17-15,18 35-1,-54-34 1,-17 17 0,-35-53-1,17 17 1,0-34 0,36-36-1,-36 35-15,53-70 16,18 35-1,35 0 1,106-35 0,-53 35-1,-17 35 1,17 36 0,-124 17-1,124 53 16,-70-52-15,-1-36 0,71-36-1,18-105 1,-124 53 0</inkml:trace>
  <inkml:trace contextRef="#ctx0" brushRef="#br0" timeOffset="-157295.43">21766 13582 0,'0'0'16,"-88"0"-1,71 0 1,-1 0 0,18 18-1,0-1-15,0 1 16,53 211-1,141-35 17,141-229 15,71-141-16,-336 140-31,212-17 15,-52 53 1,-19 53 0,1 18-1,123 35 17,-282-89-32,18-17 0,123 36 15,35-36 1,-35-18-1,53-17 17,-123 35-17,105 0 1,-53 0 0,1 0-1,70-18 1,-1-17-1,-104 17 1,-54 18 0,-53 0-1,18 18 1,-18-1 0,1 1-1,-36-36 110,0 36-125</inkml:trace>
  <inkml:trace contextRef="#ctx0" brushRef="#br0" timeOffset="-152665.15">10813 11853 0</inkml:trace>
  <inkml:trace contextRef="#ctx0" brushRef="#br0" timeOffset="-106565.33">12383 14676 0,'0'0'0,"-36"88"31,19-53-31,17-17 0,0 17 16,-18 18-16,0-18 15,18-17-15,0 17 0,-17 0 0,17-17 16,0 17-16,-18-17 0,-17 88 31,35-53 0,0-71-15</inkml:trace>
  <inkml:trace contextRef="#ctx0" brushRef="#br0" timeOffset="-106109.9">12312 14482 0,'0'0'0,"18"17"63,-18 1-48,17-1-15,1 54 16,0 17 0,-1-17-1,-17-54-15,0 19 16,18-54 0,35-53-1,17-70 16,-34 71-31,16-18 32,-34 70-17,-18 36 17,0-1-32,0 36 15,-18 106 1,18-18-1,18 18 1,35 0 0</inkml:trace>
  <inkml:trace contextRef="#ctx0" brushRef="#br0" timeOffset="-105772.4">12894 14799 0,'-88'53'32,"88"-35"-17,-18 17-15,18-17 16,-17 87 0,17-69-16,0 17 15,52-1 1,-16-34-1,34-71 1,-34-35 0,-36 0-1,0 17 1,0 54 0</inkml:trace>
  <inkml:trace contextRef="#ctx0" brushRef="#br0" timeOffset="-105201.77">13070 14834 0,'36'89'62,"-36"-72"-62,17 18 16,-17 1-16,18 52 15,-18-18 1,18-87 31,-18-1-47,0 1 0,17-107 31,1 89-31,35-18 31,-18 35-15,0 18 0,-17 36-1,0 34 1,-18-35-1,0-17 1,17-36 0,19-35-1,-36 36-15,35-36 16,0 35 0,-17 18-1,-1 36 1,1 52 15,0-18-31,-18 1 31,17-18-15</inkml:trace>
  <inkml:trace contextRef="#ctx0" brushRef="#br0" timeOffset="-104546.46">13723 15081 0,'0'0'0,"88"0"31,-70 0-31,17-17 16,-35-1-16,35-35 15,-17-17 16,-53 34-31,0 19 16,-18 34 15,35 1-31,18 105 32,18-70-17,35 53 1,-1-88-1,1-36 1,18-70 0,-36 0-1,-17 0 1,-18 105 31,17 54-32,1-36 1,0 18 0,-1-18-1,36-35 1,-17 0 0,34-70-1,-35 17 1,-17 35-1,0 36 17,-18 17-17,35 53 1,18-70 0,-18-53-1</inkml:trace>
  <inkml:trace contextRef="#ctx0" brushRef="#br0" timeOffset="-104226.95">14552 14658 0,'0'0'16,"-18"18"31,36 17-32,-18 88 1,18-87-16,-18 87 15,17-52 1,-17-54 0,-17-34-1,-36-72 1,35 1 0,1 18-1,17 52 1,17 0-1,89-17 1,53 35 15</inkml:trace>
  <inkml:trace contextRef="#ctx0" brushRef="#br0" timeOffset="-103616.43">15910 14393 0,'0'0'0,"-88"-17"16,70 17-16,-17 0 15,-88 70 1,52 36-1,18 70 1,36-123-16,17 141 16,17 0-1,54-123 1,-1-53 0,54-89 15,-71 1-31,-18 17 0,18-71 15,-35 1 1,-18 105 15,0 53-15,0-17 0,17 105-1,-17 19 1,0-19-1,18-35 1</inkml:trace>
  <inkml:trace contextRef="#ctx0" brushRef="#br0" timeOffset="-103450.77">15804 14817 0,'0'0'31,"18"-18"1,0 0-32,17 18 0,71 0 31,0 36-31</inkml:trace>
  <inkml:trace contextRef="#ctx0" brushRef="#br0" timeOffset="-103083.56">16122 15152 0,'71'35'31,"-36"-35"-31,-18-18 16,19 1-16,52-54 15,-70 18 1,-18 0 0,-53 18-1,-18 35 1,-17 35 15,53 36-15,35 0-16,0-36 15,35 53 1,71-17 0,-18-71-1,-35-36 1</inkml:trace>
  <inkml:trace contextRef="#ctx0" brushRef="#br0" timeOffset="-102518.73">16492 15240 0,'89'-53'46,"-72"35"-46,18 1 16,36-89 0,-89-17 31,-70 123-16,18 105 0,70-34-15,0-36-16,53 71 15,-1-53 1,1-18 0,0-17-1,-35-18-15,35-71 16</inkml:trace>
  <inkml:trace contextRef="#ctx0" brushRef="#br0" timeOffset="-101851.65">16633 14940 0,'18'71'62,"-18"-18"-62,0-18 0,0 18 16,18 0-16,-18-18 0,0 18 15,0-18-15,17 71 32,1-177-1,53-281 0,17 281 0,-53 124 1,-35 71-17,0-54-15,0-35 16,0 36-1,35-1 1,54-52 0,-54-36-16</inkml:trace>
  <inkml:trace contextRef="#ctx0" brushRef="#br0" timeOffset="-101087.39">17145 15240 0,'0'0'0,"88"-18"16,-70 1-1,70-36 1,-70 18-16,35-36 16,-36-17-1,-52 53 1,-18-1-1,0 54 1,0 35 15,36 70-15,34-35-16,54 36 31,-1-89-15,1-35-1,35-123 1,-53-18 0,-53 35-1,0 88 1,-18 36 15,0 70-15,18-53-16,18 124 15,0-53 1,17-53 15,-17-53-31,-1-36 16,36-140 15,-53 141-31,18-53 16,-1-1-1,36 37 1,35 52 0,-17 17-1,-53 1-15</inkml:trace>
  <inkml:trace contextRef="#ctx0" brushRef="#br0" timeOffset="-100753.79">18098 14975 0,'0'0'15,"-106"36"16,88-19-31,-53 36 16,19 35 0,34 36-1,53-36 1,18-53 0,53-52 15,0-124-16,-71 52 1,-17-16 0,-18 87-1,-18 36 17,18 105-17,-18 1 1,36-1-1</inkml:trace>
  <inkml:trace contextRef="#ctx0" brushRef="#br0" timeOffset="-100385.42">18486 14623 0,'0'0'16,"-53"53"31,53-18-47,0 18 15,0 123 1,0-123-16,17 106 16,-17 0-1,0-124 1,-35-88-1,0-18 1,-18-87 0,35 69-1,18 54 1,0 18 0,53-1 15,35 0-16,-17 36-15</inkml:trace>
  <inkml:trace contextRef="#ctx0" brushRef="#br0" timeOffset="-100184.84">18697 14993 0,'0'18'62,"0"17"-62,-17 18 16,17 70 0,0-70-1,17 0 1,1-53 0</inkml:trace>
  <inkml:trace contextRef="#ctx0" brushRef="#br0" timeOffset="-99848.92">18821 15099 0,'0'0'16,"35"18"31,-35-1-47,0 36 16,0 0-1,18-18 1,35-35-1,17-35 1,36-71 0,35-35-1,-70 106 1,-54 17-16,36 18 16,-35 35-1,-18 71 16,0-35-15,35-54 0,0 1-1</inkml:trace>
  <inkml:trace contextRef="#ctx0" brushRef="#br0" timeOffset="-99404.12">19703 14993 0,'0'0'0,"-71"35"47,53-17-47,-17 35 15,0 17 1,35-17 0,35-17-1,18-19 16,18-105-15,-36 53 0,0 0-1,-35 52 1,0 1-16,0 35 16,0 88-1,-35 0 1,-36 53-1,18-106 1,-70 18 0,105-106-16,-52 18 15,-36-107 1,71-34 0,35-36-1,53 53 1</inkml:trace>
  <inkml:trace contextRef="#ctx0" brushRef="#br0" timeOffset="-98773.4">20620 14534 0,'0'0'0,"0"18"63,18 17-63,-18 1 0,0-1 16,0 159-1,-18-53 1,-17-53-1,17-35 1,18-88 15,18 17-31,-1-193 16,1 69 0,-18 1-1,18 18 16,-18 88-15,17 17 0,36 0-1,18 1 1,52 52 0,-70 0-1,-35-17-15,-1 88 16</inkml:trace>
  <inkml:trace contextRef="#ctx0" brushRef="#br0" timeOffset="-98570.68">20638 14923 0,'0'0'16,"-18"-18"30,36 18-46,-1 0 16,89-18 0,53 1-1,-71 17 1,-35 17-16</inkml:trace>
  <inkml:trace contextRef="#ctx0" brushRef="#br0" timeOffset="-98187.89">21114 14887 0,'0'0'0,"-36"71"63,36-36-63,0 71 31,0-88-31,0 17 0,36 0 31,-1-35-15,36-53 0,17-70-1,-53 52 1,-17 54 0,-18 34 30,0 18-30,0 89 0,35-54-1,18-34 17</inkml:trace>
  <inkml:trace contextRef="#ctx0" brushRef="#br0" timeOffset="-97887.93">21555 14923 0,'0'0'16,"-18"70"15,18-52-31,-18 17 16,18 71 0,0-53-1,36-18 1,17-35-1,35-88 1,-53 53-16,0-36 16,1 18-1,-36 71 17,0-1-32,0 19 15,17 87 16,19-35-31</inkml:trace>
  <inkml:trace contextRef="#ctx0" brushRef="#br0" timeOffset="-97654.65">22154 14993 0,'0'0'0,"-88"0"31,53 0-31,-53 35 16,17 18 0,54 18-1,34 17 1,1-53 0,35 18-16,88 0 31,-18-71-31</inkml:trace>
  <inkml:trace contextRef="#ctx0" brushRef="#br0" timeOffset="-97372.87">22490 14570 0,'0'0'0,"-53"70"32,35-34-32,18-1 0,-18 18 15,1 158 1,17 1 0,0-159-1,0 18-15,-18-1 31,18-88-15,0-17-16</inkml:trace>
  <inkml:trace contextRef="#ctx0" brushRef="#br0" timeOffset="-97038.83">22313 15064 0,'-17'-89'15,"17"54"1,35 247-16,-88-441 0,88 370 0,-70-318 16,35 160-1,18 17 16,-1 0-31,71 17 16,18 36 0,-35 0-1,-36-18 1,0-17 0,-17-18-1,-36-18 16,1 36 1,17 17-32,-18 36 31,18-36-31,0 89 16,18-54-1,-1-52-15</inkml:trace>
  <inkml:trace contextRef="#ctx0" brushRef="#br0" timeOffset="-96900.39">22737 14975 0,'0'0'0,"-53"-17"62</inkml:trace>
  <inkml:trace contextRef="#ctx0" brushRef="#br0" timeOffset="-96268.4">22895 15046 0,'-88'88'47,"70"-70"-32,1 35-15,-1 35 16,18-53 0,0 0 15,35-17-31,1-18 15,-19-18 1,19-52-16,-1-18 31,0-18-15,-17 53 0,-1 53 15,-17 53-16,0 17 1,0-34 0,0-19-1,18 1 1,17-18 0,18-35-1,0-18 1,-35 35-16,35-52 31,-36 52-15,-17 53-1,-35 53 1,18-35 0,17 0-1,52-35 1,-16-36-1</inkml:trace>
  <inkml:trace contextRef="#ctx0" brushRef="#br0" timeOffset="-95025.79">23601 15011 0,'0'0'0,"-106"17"16,88 1-1,1 0-15,-1-18 0,18 17 16,-18 1-16,1 0 0,17-1 16,0 1-16,17-18 0,1 17 15,17 19-15,1-36 16,-19 17-16,36 1 15,-88 0 32,-106 35-15,106-53-32,35-36 31,17 1-31</inkml:trace>
  <inkml:trace contextRef="#ctx0" brushRef="#br0" timeOffset="-92925.1">13864 15452 0,'0'0'0,"35"17"63,1-17-63,-19 18 15,19-18-15,193 18 32,282 17-1,160 71 0,-19-89 0,-475-17-15,-107 18-16,230 0 31,-88 17-15,-18 0 0,53 0-1,-71 1 1,-17-36-1,-36 17 1,36-17 0,-53 18-1,53 0 1,-53-1 0,-1 1-1,1-18 1,88-18 15,-123 18-31,123 0 31,-106 0-31,36 0 32,70 0-17,0-17 1,-36-1-1,1-17 1,0 17 0,0 0-1,52-17 1,-70 18 0,-70-1-16</inkml:trace>
  <inkml:trace contextRef="#ctx0" brushRef="#br0" timeOffset="-4662">23336 9296 0,'-35'-53'47,"35"35"-47,0 1 0,18 17 47,-1 17-32,1 1-15,0 35 32,-1-36-32,1 124 15,-1-17 1,1-1-1,-18-87 1,18 17 0,-1-36-1,1-52 17,17-71-17,18-53 1,-35 89-1,-1-36 17,1 53-32,0 53 31,17 0-15,0 53-1,1 18 1</inkml:trace>
  <inkml:trace contextRef="#ctx0" brushRef="#br0" timeOffset="-3800.76">24007 9631 0,'0'0'16,"-89"-35"31,72 35-47,-36 0 15,0 17 17,35 18-17,1 1-15,-1 34 16,18 19 0,18-54-1,17-18 1,35-52-1,-17-35 1,-17-1 0,-36 36-1,0 52 63,0 19-62,17-1-16,-17 0 16,18 1-16,0 16 31,17-52-31,-18 0 16,19-52-1,-1-19 1,0-35-1,-35 88 1,0 1 0,0 34 31,0 36-32,0-17-15,0 17 16,18 17-1,-18-87 32,18-1-31,-1-53 0,1 54-16,-1-36 15,54-18 1,-53 54-1,17-1 1,0 18 0,1 0-1,-19 18 1,1 17 0,-1-35-16</inkml:trace>
  <inkml:trace contextRef="#ctx0" brushRef="#br0" timeOffset="-1683.61">25135 9137 0,'0'0'0,"-105"-18"63,87 36-48,0 0-15,1-1 0,-72 248 32,72 88-1,34-18 0,36-194 0,-35-124-15,0-34 0,17-1-16</inkml:trace>
  <inkml:trace contextRef="#ctx0" brushRef="#br0" timeOffset="-1135.33">25418 9790 0,'-36'-71'31,"36"53"-31,-17 18 16,-36-17 0,0 17-1,35 17-15,-17 19 16,17 17-1,18 70 1,18-52 0,53-36-1,-54-35 1,107-124 0,-107 54-1,19-36 1,-36 88-1,-18 18 17,18 36-17,0 17 1,-18 35-16,54-18 31,-1-17-15,18-17-1,-18-54-15</inkml:trace>
  <inkml:trace contextRef="#ctx0" brushRef="#br0" timeOffset="-818.88">25753 9454 0,'0'0'0,"53"71"47,-53-36-32,35 18 1,-17-18-16,52 89 15,-35-71 1,36 70 0,-53-87-1,17-19 1</inkml:trace>
  <inkml:trace contextRef="#ctx0" brushRef="#br0" timeOffset="-649.9">26088 9578 0,'0'0'0,"-159"141"47,142-106-47,-19 71 31,36-71-31,0 89 16,0-89-1</inkml:trace>
  <inkml:trace contextRef="#ctx0" brushRef="#br0" timeOffset="-402.99">26370 9719 0,'88'0'62,"-70"0"-62,53-18 0,52 36 32,-88-18-32,-17 0 15,0 18-15,34-18 16</inkml:trace>
  <inkml:trace contextRef="#ctx0" brushRef="#br0" timeOffset="-197.02">26617 9578 0,'0'0'0,"0"53"47,0 0-32,18 70 1,-1-35 0,-17-35-1,0-35-15,36 0 16</inkml:trace>
  <inkml:trace contextRef="#ctx0" brushRef="#br0" timeOffset="197.88">26882 9454 0,'0'0'0,"0"18"63,17 17-63,1 124 15,-18-53 1,0 17-1,0-105-15,0 0 16,0-1 15,18-52-31,35-18 16,-1 36 0,1 17 15,0 35-16,-35-18 1,-18 19 0,-35-1-1,-71 18 1,71-71 0,-1-70-1</inkml:trace>
  <inkml:trace contextRef="#ctx0" brushRef="#br0" timeOffset="430.73">27234 9349 0,'0'0'16,"71"17"15,-53 19-31,-1-19 0,54 160 31,-54-89-15,-17-53-16,-35 124 16,0-89-1,-36 54 1,54-107 0</inkml:trace>
  <inkml:trace contextRef="#ctx0" brushRef="#br0" timeOffset="683.69">27728 9684 0,'0'0'0,"53"0"47,-35 0-47,0 0 16,52 0-1,-52 17-15,35 1 16,-18 0 0</inkml:trace>
  <inkml:trace contextRef="#ctx0" brushRef="#br0" timeOffset="887.16">27623 9984 0,'0'0'0,"35"0"62,0 0-46,-17 0-16,52 17 0,-52-17 15,105 0 1,-17 0-16</inkml:trace>
  <inkml:trace contextRef="#ctx0" brushRef="#br0" timeOffset="2860.45">28875 9754 0,'35'-17'63,"-35"-1"-48,0 0 48,-17 1-47,-1 17-1,18-18-15,-18 18 16,-35 0-1,18 0 1,0 35-16,-18 36 16,35 0-1,18-1 1,0-17 0,53-18 15,-18-35-16,36-35 1,-18 0 0,-35-1-16,17-69 15,-18 69 1,-17 1 0,0 17-1,0 36 16,-17 17-15,17-17-16,-18 53 16,18-1-1,0 1 1,35-1 0,1-52-1,52-71 16</inkml:trace>
  <inkml:trace contextRef="#ctx0" brushRef="#br0" timeOffset="3512.88">29175 9349 0,'0'0'31,"-36"-71"-15,54 53-16,53 1 31,-18 52 16,-53-17-47,0 52 16,-36-17-1,1 0 1,35-35 15,35 17-15,18-17-1,53-18 1,0-18 0</inkml:trace>
  <inkml:trace contextRef="#ctx0" brushRef="#br0" timeOffset="4128.87">29774 9366 0,'0'0'0,"18"88"63,0-35-63,-18 0 0,35 141 31,0-35 0,-17-177 0,105-281 1,-70 210-17,36 19 16,-54 70-31,53 35 32</inkml:trace>
  <inkml:trace contextRef="#ctx0" brushRef="#br0" timeOffset="4845.25">30392 9596 0,'0'0'0,"-71"0"31,36 0-31,-18 35 16,-35 71 15,88-71-31,-18 0 0,18 71 16,36-71 15,-1-17-16,35-36-15,1-87 32,-36 69-32,-17-34 15,-1 17 1,-17 70 31,0 54-32,0-53-15,0 70 16,18-35 0,53-53-1,-1-106 1,-35 35 0,-35 18-1,18 53 1,-18 18 31,0 0-47,0 35 15,0 35 1,0-18 0,0-52-1,18-53 16,17-53-15,18-18 0,-18 53-1,-17 53-15,0-18 16,87 36 15,-52-1-31,0 1 16</inkml:trace>
  <inkml:trace contextRef="#ctx0" brushRef="#br0" timeOffset="5094.36">31380 9313 0,'0'0'0,"-89"0"46,72 18-30,-1 0-16,-52 87 16,52-52-16,0 36 15,-17 105 1,35-89 0,35-34-1,36-36 1</inkml:trace>
  <inkml:trace contextRef="#ctx0" brushRef="#br0" timeOffset="5344.3">31521 9525 0,'0'0'0,"17"18"46,1-1-30,0 19-16,17-1 16,18 53-1,17 0 1,-17-35 0,0-35-1,-18-18 1</inkml:trace>
  <inkml:trace contextRef="#ctx0" brushRef="#br0" timeOffset="5527.5">31873 9543 0,'0'0'15,"-88"17"1,53 1 0,-18 17-1,0 18-15,-17 53 16,-1 0-1,1-18 1,70-53 0</inkml:trace>
  <inkml:trace contextRef="#ctx0" brushRef="#br0" timeOffset="5814.52">31856 9384 0,'0'0'0,"53"70"47,0 1-32,-36-36-15,1 18 16,17 106-1,-35-18 1,-70 18 0,-1-89-1,18-17-15,-35 0 16,-18-35 0</inkml:trace>
  <inkml:trace contextRef="#ctx0" brushRef="#br0" timeOffset="55201.16">19720 10672 0,'0'0'16,"-70"17"15,52-17-31,36-17 32,-1-1-17,19 0-15,105-88 31,-106 71-31,177-88 32,-124 87-1</inkml:trace>
  <inkml:trace contextRef="#ctx0" brushRef="#br0" timeOffset="55454.84">20038 10089 0,'0'0'16,"88"0"31,-53 18-47,53 17 15,-17 36 1,-53-18 0,-36 53-1,18-89-15,-53 89 16,53-88-16,-35 35 16,17-18-1</inkml:trace>
  <inkml:trace contextRef="#ctx0" brushRef="#br0" timeOffset="55948.12">20743 10231 0,'0'0'0,"-17"0"47,17 17-47,0 124 31,0-52-15,0-19 0</inkml:trace>
  <inkml:trace contextRef="#ctx0" brushRef="#br0" timeOffset="56080.06">20761 9966 0,'0'0'0</inkml:trace>
  <inkml:trace contextRef="#ctx0" brushRef="#br0" timeOffset="56434.27">20937 10248 0,'0'0'16,"0"88"-1,-17-70-15,17 17 0,-18 1 16,0 17-1,18-18 17,124-106-1,-89 18-15,53-35-1,-70 53-15,35 0 16,-53 52 15,-18 18-15,-17 89-1,53-53 1,-1-19-16,-17-34 16</inkml:trace>
  <inkml:trace contextRef="#ctx0" brushRef="#br0" timeOffset="56658.25">21467 10248 0,'0'0'0,"-71"-35"47,36 53-31,17-18-16,-35 70 15,18 18 1,35 53-1,35-70 1,36-89 0,35-87-1</inkml:trace>
  <inkml:trace contextRef="#ctx0" brushRef="#br0" timeOffset="56868.37">21696 9790 0,'0'-71'0,"0"142"0,-35-195 31,35 106-31,-18 18 0,0 0 16,-17 53 15,0 106-15,35 0 0,0 0-1,0-1 1,0 1-1,0-124-15</inkml:trace>
  <inkml:trace contextRef="#ctx0" brushRef="#br0" timeOffset="57215.76">21678 10442 0,'0'0'0,"71"36"47,-54-54-47,1 0 0,0-70 31,-18 70-31,0 1 16,-18-19-1,-35 19 1,35-1-1,1 36 1,17 88 0,0 17-1,35-35 1,18-17 0,53-89-1</inkml:trace>
  <inkml:trace contextRef="#ctx0" brushRef="#br0" timeOffset="57647.41">22013 10389 0,'0'0'15,"-35"18"32,17 35-47,18-35 16,0 17-16,0 106 15,0-18 1,0-34 0,18-37-1,-18-34 1,0-53 0,53-124-1,0 0 1,-35 18-1,17 71 1,0 52 15,0 36-15,-17 35 0,-18 0-1,-35 35 1,-1-35-1,1-18 1,18-35 0</inkml:trace>
  <inkml:trace contextRef="#ctx0" brushRef="#br0" timeOffset="58300.48">22225 10513 0,'0'0'0,"88"-18"47,-70 18-47,52-88 31,-52 70-31,0-35 32,-36 36-32,0 17 31,18 17-16,-35 36 1,35 0 0,0 35-1,18-35 1,17-53 0,-17 0-1,52-70 1,-34 35-1,-1-1 1,-35 54 31,0 0-31,-18-1-1,18 1 1,18-1-1,-1 1 1,19-18-16,-1-18 16,18-34-1,0 16 1,-36 36 0,-17 18 15,-17 0-16,17-1-15,-18 89 32,18-71-32,35-17 31,1-36-31</inkml:trace>
  <inkml:trace contextRef="#ctx0" brushRef="#br0" timeOffset="58538.19">23001 10107 0,'0'0'0,"-18"-70"31,1 70-31,17 17 47,0 1-31,0 17-16,0-17 0,-18 88 15,18 17 1,18 36 0,-18 52 15</inkml:trace>
  <inkml:trace contextRef="#ctx0" brushRef="#br0" timeOffset="59515.71">23125 10583 0,'0'0'0,"70"0"63,-52-17-63,-1-36 15,-17 35 1,0-17 0,-17 35-16,-1-18 15,1 36 17,-1 52-17,0 19 1,36-1-1,17-53 1,53-53 0,-52-34-1,34-37 1,-52 72 0,-18 34-1,0 19 16,0-19-31,0 36 32,17-18-32,36 1 31,-17-36-15,34-71-1,-70 36 1,18 17-1,-18 54 17,0 34-17,17-35 1,36-52 0,-17-19-1,-19 19-15,19-107 16,-19 1-1,-17 88-15,0-71 32,0 88-32,0 0 31,0 36-31,0 35 31,0 106-15,0-124-16,0 18 15,0 35 1,0-70 0,-17-18-1,-1-18-15,-17-52 16,17 17 0,0 17-1,89-16 16,0 34-31,52-17 16,-35 17 0</inkml:trace>
  <inkml:trace contextRef="#ctx0" brushRef="#br0" timeOffset="59969.47">22860 10283 0,'0'0'16,"0"-17"31,18 17-47,158-18 31,-105 18-15</inkml:trace>
  <inkml:trace contextRef="#ctx0" brushRef="#br0" timeOffset="-97669.55">20443 7250 0,'0'0'0,"-70"17"47,105 1 62,53 17-78,-70-35-31,88 0 31,0 0-15,-71 0 0,-17-17-16,52-1 15,-17-17 1,-18-1 0,-17 36-1,-18-17 1,-18 17-1,1 0 189,34 0-189</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10-19T09:18:37.921"/>
    </inkml:context>
    <inkml:brush xml:id="br0">
      <inkml:brushProperty name="width" value="0.05292" units="cm"/>
      <inkml:brushProperty name="height" value="0.05292" units="cm"/>
      <inkml:brushProperty name="color" value="#FF0000"/>
    </inkml:brush>
  </inkml:definitions>
  <inkml:trace contextRef="#ctx0" brushRef="#br0">20832 9190 0,'0'0'15,"-53"-18"32,35 1 0,36 52 31,17-17-62,-17-1-16,-1-17 16,1 18-16,52 35 15,1-36 1,17 19-1,0-19 17,1 1-17,-19-18 1,-17 0 0,35-35-1,-17-1 1,17 1-1,-35 17 1,35 18 0,0-17-1,0 17 1,1 17 0,-54-17-16,53 36 15,0-1 1,0 0 15,-17 1-31,0 34 16,-1 1 15,-52-36-15,17-35-1,-17 0 16,-1-18-31,1 1 16,123-89 0,-17 35-1,-36 36 1,71 17 0,35 1-1,-36 17 1,89 0-1,-123 0 1,-71 0-16,123 35 31,-35 0-15,36-17 0,-54-18-1,0-35 1,19-18-1,-72 0 1,71-35 0,-123 70-1,70-35 1,-53 35-16</inkml:trace>
  <inkml:trace contextRef="#ctx0" brushRef="#br0" timeOffset="19038.81">26282 7779 0,'0'0'0,"35"0"62,18-18 63,0 18-109,-35 0-16,140-18 31,-34 18-15,-36 0-16,124 0 31,-124 0-31,124 18 31,-71 0-15,-18-18 0,-17 17-1,-71-17-15,54 0 16,-1 18-1,53-18 1,-71 0 0,19 0-1,-1 0 1,-35 0 0,0 0-1,35 18 16,-53-18-31,36 17 32,-1-17-17,-17 18 1,18-18 0,-18 18-1,-36-18-15,19 0 16,-1 0-1,0 0 1,-17 0 0,-1 0-1,-34 0 48</inkml:trace>
  <inkml:trace contextRef="#ctx0" brushRef="#br0" timeOffset="23750.77">25312 5592 0,'0'-36'62,"-18"36"79,18-17-125,-35 17 15,17 0-15,-105 35 15,-18 88 0,123-105-15,-53 141-1,54 17 17,17-105-1,35-18-16,0-18 1,-35-17-16,53 17 16,53 18-1,-71-53 1,89 17 0</inkml:trace>
  <inkml:trace contextRef="#ctx0" brushRef="#br0" timeOffset="24385.07">25700 6050 0,'-35'-70'47,"70"17"-32,53 0 1,-35 53 0,35 53 15,-70-36-15,-1 19-1,1-19 1,0-17-1,35-17 1,0-36 0,17-53-1,-17 53 1,-18-35 15</inkml:trace>
  <inkml:trace contextRef="#ctx0" brushRef="#br0" timeOffset="25227.66">27164 5521 0,'0'0'0,"-53"0"63,0 176-47,35-123-16,-52 212 31,35-142-16,35 1 17,35-159-17</inkml:trace>
  <inkml:trace contextRef="#ctx0" brushRef="#br0" timeOffset="25650.09">27182 5433 0,'0'0'16,"123"88"31,-35 53-32,-70-106 1,-1 54-16,1 87 31,-18-70-15,18-36-1,-1-52 1,36-53 0,18-89-1,17-35 1,-35-52-1,-35 176 1,-36-71 0,0 70-1,54 89 48</inkml:trace>
  <inkml:trace contextRef="#ctx0" brushRef="#br0" timeOffset="26328.11">28293 5398 0,'0'0'31,"-88"0"16,35 52-32,35-16-15,-70 140 32,53-17-32,-1 0 15,36 17 17,18-123-32,17 17 15,0 1 1,18-36-1,18-17 1,-36-53 0</inkml:trace>
  <inkml:trace contextRef="#ctx0" brushRef="#br0" timeOffset="27728.96">28469 5733 0,'0'0'16,"-17"-18"31,34 0-32,124 1 1,-123 17-16,17 70 47,-194 107-16,107-142-15,-1-35-1,35 0 1,18-18 0,35 18-1,1 0 1,-19 0 0,18 18-1,18 53 16,-17-19-15,-1 1 0,35-17-1,1-54 1</inkml:trace>
  <inkml:trace contextRef="#ctx0" brushRef="#br0" timeOffset="28092.97">28981 5750 0,'0'0'0,"-53"71"47,53-36-31,-18 18-1,18-35 1,35-1 15,18 19-31,0-19 32,-35 1-17,-36 0 16,-17 17-31,-18 0 16,0-17 0,36-36-1</inkml:trace>
  <inkml:trace contextRef="#ctx0" brushRef="#br0" timeOffset="28309.76">29051 5733 0,'0'0'0,"0"-18"78,18 0-78,0 18 16,87 0-1,36 0 1,-35 36-1,-17 17 1</inkml:trace>
  <inkml:trace contextRef="#ctx0" brushRef="#br0" timeOffset="28472.88">29616 5944 0,'0'0'16,"0"89"0,-18-19-1,-35 36 1,18-36-1,0 19 17,17-19-17</inkml:trace>
  <inkml:trace contextRef="#ctx0" brushRef="#br0" timeOffset="31392.08">30427 5680 0,'0'0'0,"-35"-18"47,-18 89 31,18 17-62,-18-18 15,123-70 16,71-35-31,36 53 15,-142 17-15,-35-17-16,-53 70 31,-53-18-16,-35-17 1,53-35 0,17-36-1,19-17 1,69-35 0,18 17-1</inkml:trace>
  <inkml:trace contextRef="#ctx0" brushRef="#br0" timeOffset="31674.42">30445 5574 0,'0'0'16,"-18"-18"31,71 18 0,0 0-32,-35 0-15,70 0 16,-53 0-16,18 0 16,18 0-1,-1 0 1,-35 18-1</inkml:trace>
  <inkml:trace contextRef="#ctx0" brushRef="#br0" timeOffset="32157.6">31009 5627 0,'0'0'62,"0"-35"-62,0 17 16,18 18 0,17 0-1,-17 53 17,-18-36-32,-36 89 31,1-70-16,35-19 1,0 1 0,18-18 15,17 17-31,36-17 16,-1 18-1,-52-36-15,35 1 16</inkml:trace>
  <inkml:trace contextRef="#ctx0" brushRef="#br0" timeOffset="32813.94">31362 5486 0,'53'17'63,"35"124"-32,-70 36 0,-71-18-15,0-54-1,-18 37 1,71-125-16,-35 36 31,17-35-31,1-1 16,17-17 265</inkml:trace>
  <inkml:trace contextRef="#ctx0" brushRef="#br0" timeOffset="41369.33">12806 9878 0</inkml:trace>
  <inkml:trace contextRef="#ctx0" brushRef="#br0" timeOffset="42681.05">26405 8908 0,'0'0'15</inkml:trace>
  <inkml:trace contextRef="#ctx0" brushRef="#br0" timeOffset="43530.14">26547 8449 0,'0'0'16,"17"0"46,-17 35-46,-17 177 15,-19-53-15,19-53-1,17-71 1,-18 35-1,0-34 1,36-54 31,53-194-16,-71 159-31,35-123 16,-18 106-1,1-36 1,0 70 0,-18 1-1,0 17 32,17 18-31,36-35 15,-17 18-31,69-1 31,-16 18-15,-36 0 0,-18 18-1</inkml:trace>
  <inkml:trace contextRef="#ctx0" brushRef="#br0" timeOffset="43798.72">26617 8714 0,'0'0'0,"106"-36"78,-18 19-78,36 17 32,-71 17-17,-18 1 1,-18 0-1</inkml:trace>
  <inkml:trace contextRef="#ctx0" brushRef="#br0" timeOffset="62263.82">27481 8943 0,'0'0'0,"-88"-71"78,88 54-62,35-19 15,18 1-31,53 18 31,-53 34 1,-35-17-32,-18 18 15,35 17 1,-17-17-1,-1-1 1,19-34 0,17-19-1,17-16 1,36-37 0</inkml:trace>
  <inkml:trace contextRef="#ctx0" brushRef="#br0" timeOffset="63064.01">28434 8537 0,'0'0'16,"-18"-17"31,18 52-32,0-17-15,0 34 16,0 1-16,-17 71 16,-36 52-1,0-52 1,18-18 15,52-142 0,1-105-31,17-53 32,0 53-17,-17 106-15,0-36 16,-18 36 0,17 35 15,54 53-16,-36-18 1,18 124 15,-35-124-31,17 124 32,-17-124-17,-1-17-15,1-18 31,-1-18-15,36-105 0,-17-18-1,-19 17 1,-17 54 0,0 52-1,53 36 16</inkml:trace>
  <inkml:trace contextRef="#ctx0" brushRef="#br0" timeOffset="63578.54">29439 8308 0,'0'0'0,"-35"-18"63,0 54-48,-106 211 32,123-212-47,-17 159 31,35 0 1,35-124-17,0-17 1,-17-35-1,35-36 1</inkml:trace>
  <inkml:trace contextRef="#ctx0" brushRef="#br0" timeOffset="182860.19">32032 15028 0,'0'0'0</inkml:trace>
  <inkml:trace contextRef="#ctx0" brushRef="#br0" timeOffset="188932.33">26264 8167 0,'0'0'0,"-17"-18"47,17 71-15,-89 335-1,72-317-16,-54 158 1,18-70 0,36-106-16,-19 70 15,1-17 17,18-35-32,-1-19 31,0-34-16,18 0 1,18-18 62,17 17-62,71 19-1,-35-1 1,-19-35 0,54 18 15,-17-1-31,16-17 16,54 0 15,-53 0-16,17 18 1,1-18 0,35 0-1,35 0 1,-53 0 0,-18 0-1,1 0 1,70 0-1,-124 0 1,71 0 0,-52 0-1,-1 0 1,53 0 15,-106 0-31,124 17 31,-53-17-15,17-17 0,18 17-1,53 0 1,-105 0 0,140 0-1,-70 0 1,52 0-1,-87 0 1,105 0 0,-70 0-1,0 0 1,-1 17 0,89-17-1,-70 18 16,-124-18-31,105 0 16,1 0 0,-35-18-1,52 18 1,-88 0 0,0 0-1,1-17 1,-1 17-1,-35 0 1,0 0 0,-18 0-1,-18 17 1,19-17 0,-19 0-1,19 0 1,-19 0 15,1 0-15,0 0-1,-1 0 1,1 0 15,-1 0-15,1 0 15,0 0-31,17 0 94,-17 0-79,35-17 17,-36 17-32,1 0 31,0 0-15,-1 0-1,1 0 1,-1 0-1,1-18 1,0 18 15,-1 0 141,-17-17-16,0 34-140</inkml:trace>
  <inkml:trace contextRef="#ctx0" brushRef="#br0" timeOffset="193088.81">29757 8625 0,'0'0'15,"-71"194"32,36-88-31,17-70-16,1-19 16,-1 18-16,-52 71 31,52-106 0</inkml:trace>
  <inkml:trace contextRef="#ctx0" brushRef="#br0" timeOffset="193556.24">29774 8608 0,'0'0'15,"-17"53"64,17 17-64,0 36 1,0-71-1,0-17 1,17-18 0,36-18-1,18-105 1,-36 52 0,-17 18-1,-18 36 1,-18 34 46,-17 89-46,35-88 0,-18 35-1,18 35 1,18-17-1,0-36-15</inkml:trace>
  <inkml:trace contextRef="#ctx0" brushRef="#br0" timeOffset="194192.22">30092 8908 0,'0'17'62,"0"54"-46,-35 52 15,17-52-15,18-53-1,-18-18-15,18 17 16,18-52 31,0 0-32,-18-1-15,35-52 32,-35 53-32,18-18 15,-1 0 1,-17 35-1,18 18 32,-18-17-47,70 17 32,1 0-17,-36 17 1,-17-17-1,0 18 1</inkml:trace>
  <inkml:trace contextRef="#ctx0" brushRef="#br0" timeOffset="194390.43">30180 9049 0,'0'0'0,"-17"0"63,69 0-48,72-18 17,-54 0-32</inkml:trace>
  <inkml:trace contextRef="#ctx0" brushRef="#br0" timeOffset="194619.45">30621 8749 0,'0'0'15,"35"0"32,36 0-16,-18 53-15</inkml:trace>
  <inkml:trace contextRef="#ctx0" brushRef="#br0" timeOffset="194804.28">30603 9013 0,'0'0'0,"0"0"63,18 0-48,0 0-15,176-35 31</inkml:trace>
  <inkml:trace contextRef="#ctx0" brushRef="#br0" timeOffset="195465.38">31168 8520 0,'0'0'31,"-53"-18"-15,35 106 30,54 53-30,-19-53 0,19-17 15,-36-53-15,0 17-1,-18-17 1,-17-18-1,-1 0 1,1 0 0,17-36 15,18 19-31,18-19 31,-18 19-31,35-19 16,18-34-1,-35 17 1,0 35 0,-1 1-1,-17 17 95</inkml:trace>
  <inkml:trace contextRef="#ctx0" brushRef="#br0" timeOffset="196872.25">31186 8378 0,'0'0'47,"-89"-35"-32,89 18-15,89 52 110,34-18-95,-105-17 1,17 0-1,-70 89 64,-18 34-64,-18 89 16,36-142-15,17 1-16,1-18 16,17-36-1,0-52 17</inkml:trace>
  <inkml:trace contextRef="#ctx0" brushRef="#br0" timeOffset="197104.01">31080 8661 0,'0'0'16,"-36"-18"46,72 18-46,-1 0-16,-17 0 15,87 0 1,-16 18 0,17-1-1,-71 1-15</inkml:trace>
  <inkml:trace contextRef="#ctx0" brushRef="#br0" timeOffset="197636.66">31609 8414 0,'35'-18'62,"18"36"-46,0-18 15,-35 0-31,-18 35 63,-18 18-63,-17 18 15,-36 70 1,36-53-1,-36 35 1,54-52 0,-1-142 31,0 18-32,18 36-15,0-1 0,0-17 31,0 17-15,18 1 0,35 17-1,18 17 1,-19 1 0,19 17-1</inkml:trace>
  <inkml:trace contextRef="#ctx0" brushRef="#br0" timeOffset="197822.08">31891 8943 0,'-88'176'62,"35"-87"-46,-18 69 15</inkml:trace>
  <inkml:trace contextRef="#ctx0" brushRef="#br0" timeOffset="198986.76">32209 8855 0,'0'0'0,"0"-71"47,17 54-31,36 17 15,18 105 0,-54-34-15,-34 17-1,-1-70 1,0-18 0,-17-18-1,-18-70 16,53 0-15,0 35-16,18-53 16,35 35-1,0 36 1,0 35 0,-18 0-1,35 0 1,1 53-1,-53-35-15,-1-1 16,19 36 0,-1-53-1</inkml:trace>
  <inkml:trace contextRef="#ctx0" brushRef="#br0" timeOffset="199307.55">32667 8273 0,'0'0'0,"53"-71"47,-18 71-32,1 0 1,-36 18-1,0-1 1,-18 36 0,0 0-1,1 0 1,52-18 0,36 1 15,-1-1-16,-52-35-15</inkml:trace>
  <inkml:trace contextRef="#ctx0" brushRef="#br0" timeOffset="199801.15">32738 8908 0,'0'0'0,"-53"176"63,18-123-48,35-18-15,-18-17 0,-17 70 16,17-35 15,36-71 0,17-70-15,0 0 0,-35 53-16,18-54 15,-18 37 1,0-1-1,53 35 48,-36 18-47,19 0-16,34 0 15,-34 0 1,-19 35-1</inkml:trace>
  <inkml:trace contextRef="#ctx0" brushRef="#br0" timeOffset="200018.28">32720 9049 0,'0'0'16,"-17"0"46,52 0-46,35 0 0,1-18-1,-18-17-15</inkml:trace>
  <inkml:trace contextRef="#ctx0" brushRef="#br0" timeOffset="200271.93">33091 8696 0,'0'0'0,"0"-18"47,35 18-31,35 18 15,-52 0-15,-124-54-1</inkml:trace>
  <inkml:trace contextRef="#ctx0" brushRef="#br0" timeOffset="200442.41">33055 8837 0,'0'0'31,"18"18"16,70-36-16,-53 0-31</inkml:trace>
  <inkml:trace contextRef="#ctx0" brushRef="#br0" timeOffset="201347.83">33479 8449 0,'0'0'0,"-71"-35"63,53 35-48,18 70 1,0 19-1,36 34 17,-19-70-32,-17 53 31,-35-36-15,-18-34-1,36-36 1,-1-18-1,18-17 1,0 17-16,70-70 16,-34 35-1,52-18 1,-53 18 0,-17-17-1,-18 17 16,0 35 1,0 36-32,0 0 15</inkml:trace>
  <inkml:trace contextRef="#ctx0" brushRef="#br0" timeOffset="201632.78">33690 8431 0,'0'0'16,"0"-17"31,0 34-31,-53 142 15,36-53-16,-1-71-15,0 89 16,18-18 15,0-71-15</inkml:trace>
  <inkml:trace contextRef="#ctx0" brushRef="#br0" timeOffset="202066.62">33726 8008 0,'0'0'0,"70"159"63,-35 35-47,-52 70 15,-1-122-16,-17-72 1,-53 89 0,70-142-16,0 36 15,-35 0 1,36-53 0,-1 18-1,1-18 1,-1 0-1,0-18 1</inkml:trace>
  <inkml:trace contextRef="#ctx0" brushRef="#br0" timeOffset="-101283.33">20920 11395 0,'-36'0'46,"36"-18"48,18 18-63,0 0-15,35 0 15,35 0 1,-71 0-32,19 0 0,70 0 31,-36 0-16,54 0 1,-89 18 0,71-18-1,-36 17 1,18-17 0,-17 18-1,0 0 1,-18-18-1,-1 17 1,19-17 15,0 18-31,-19-18 32,19-18-17,-36 18 1,53 0-1,-35-17 1,18 17 0,-18 0-1,35 0 1,-17 0 0,17 0-1,-35 0 1,35 0-1,-35 0 1,0 17 0,0-17-1,0 0 17,-18 0-32,18 0 15,0 0 16,17 0-15,-17 0 0,18 0-1,52 0 1,-52 0 0,-1 0-1,-17 0 1,18 0-1,35 0 1,-18 0 0,-18 0-1,1 18 17,-1-18-17,19 18 1,-1-18-1,-18 0 1,19 0 0,-1 0-1,53 0 1,-88 0 0,70 0-1,-17-18 1,0 18-1,70 0 1,-87 0 0,-1 0-1,-18 0 1,19 0 0,-1 0 15,-35 0-16,70-18 1,-52 1 0,-18 17-1,17 0 1,-17 0 0,0 0-1,0 0 1,-18 0-1,18 17 1,-18-17 0,18 18-1,0-18 1,18 18 15,-36-18-31,71 0 31,-53-18-15,70 18 0,1-18-1,-36 18 1,106-53 0,-71 36-1,-17-1 1,-35 0-1,-1 18 1,-17 0 0,-17 0-1,-19 18 1,18-18 0,-17 0-1,0 0 16,17 18-15,0-18 0,1 17-1,-1-17 1,18 18 0,0-18-1,0 18 1,-36-18-1,19 0 1,-1 0 0,-18 0-1,19 0 1,-1 0 0,0 0-1,1-18 16,-19 18-15,-52-53 0</inkml:trace>
  <inkml:trace contextRef="#ctx0" brushRef="#br0" timeOffset="-84649.05">7003 13741 0,'0'17'62,"17"-17"-62,89 53 47,-53-17-31,53 69-1,-71-52 1,0-17-1,-17-19-15,17 18 16,1-52 0</inkml:trace>
  <inkml:trace contextRef="#ctx0" brushRef="#br0" timeOffset="-84413.36">7444 13723 0,'0'0'31,"-124"53"32,36 70-48,70-87-15,-52 52 16,17 18-1,35-53 1,36-53 0</inkml:trace>
  <inkml:trace contextRef="#ctx0" brushRef="#br0" timeOffset="-83981.52">7602 14217 0,'71'-88'62,"-53"52"-62,-1-16 16,1 52-16,-18-18 0,17 36 78,-17-1-62,0 1-16,0 17 15,0 71 1,18-18 0,0-35-1</inkml:trace>
  <inkml:trace contextRef="#ctx0" brushRef="#br0" timeOffset="-83763.61">8167 14129 0,'0'0'0,"-35"106"62,-1-1-46,36-34-1</inkml:trace>
  <inkml:trace contextRef="#ctx0" brushRef="#br0" timeOffset="-83487.61">8449 13741 0,'53'35'62,"106"88"-31,-89-52-31,1 17 32,-54-88-32</inkml:trace>
  <inkml:trace contextRef="#ctx0" brushRef="#br0" timeOffset="-83279.75">8819 13635 0,'-70'88'31,"140"-176"-31,-193 370 31,88-211-15,-1 70 0,19-53-1</inkml:trace>
  <inkml:trace contextRef="#ctx0" brushRef="#br0" timeOffset="-82915.82">9031 13988 0,'88'17'62,"-35"19"-46,-88 52 15,17-71-15,1 1-16,-19 35 31,36-35-31,0 17 16,53 0-1,0-35 1,71-17 0</inkml:trace>
  <inkml:trace contextRef="#ctx0" brushRef="#br0" timeOffset="-82754.95">9596 14199 0,'0'0'16,"-71"124"31,53-54-32,18-17 1</inkml:trace>
  <inkml:trace contextRef="#ctx0" brushRef="#br0" timeOffset="-82577.35">10072 14270 0,'0'0'15,"123"-53"48,-87 35-48</inkml:trace>
  <inkml:trace contextRef="#ctx0" brushRef="#br0" timeOffset="-82445.37">10883 14041 0,'0'0'0</inkml:trace>
  <inkml:trace contextRef="#ctx0" brushRef="#br0" timeOffset="-82262.75">11254 14199 0,'0'0'0,"70"89"31,-70-19 1,-88 18-17,17-52-15</inkml:trace>
  <inkml:trace contextRef="#ctx0" brushRef="#br0" timeOffset="-81801.87">11748 13776 0,'0'0'0,"88"123"47,-35-52-31,-36-36-16,54 71 31,-54-88-31,19-1 15,-19-17-15</inkml:trace>
  <inkml:trace contextRef="#ctx0" brushRef="#br0" timeOffset="-81630.27">12065 13741 0,'-106'88'46,"53"0"-30,-17 141 0,52-123-1,0-35 1</inkml:trace>
  <inkml:trace contextRef="#ctx0" brushRef="#br0" timeOffset="-81117.2">12330 14058 0,'0'0'16,"35"0"30,0 0-30,18 0 0,-35 0-1,-18 18 1,0 70 0,-71 88 15,36-105-16,17 35 1,18-71 0,0-53-1,0-52 1,-35-18 0,0 35-1,17 35 1,124 1 46,35 17-46,-106 0-16,18 0 16</inkml:trace>
  <inkml:trace contextRef="#ctx0" brushRef="#br0" timeOffset="-78620.73">13476 13847 0,'0'0'0,"18"17"78,-18 18-63,0 54 1,70 16 15</inkml:trace>
  <inkml:trace contextRef="#ctx0" brushRef="#br0" timeOffset="-78368.11">13705 13864 0,'-17'71'79,"17"-1"-64,17-17 1,-17 0-1,0-35 1,0-1 0,-17-17-1,-18 0 1,-1-53 0</inkml:trace>
  <inkml:trace contextRef="#ctx0" brushRef="#br0" timeOffset="-78219.05">13582 13705 0,'0'0'16,"-71"-70"15,107 88 0,17-18-31</inkml:trace>
  <inkml:trace contextRef="#ctx0" brushRef="#br0" timeOffset="-77667.97">14534 13564 0,'-17'159'63,"17"-71"-48,-18-52-15,-17 158 31,35-89-15,18-52 0</inkml:trace>
  <inkml:trace contextRef="#ctx0" brushRef="#br0" timeOffset="-77470.06">14340 13917 0,'0'0'0,"-70"-70"47,88 70-32,17-18 1,124 18 0,-89 18-1,18 17-15</inkml:trace>
  <inkml:trace contextRef="#ctx0" brushRef="#br0" timeOffset="-76370.86">14570 14182 0,'0'0'0,"194"-106"62,-124 18-46,-70-1 15,-17 72-15,-1 17-1,-35 0 1,53 17-16,-35 1 15,35 88 1,0-53 0,53 17-1,35-52 1,0-53 0,18-53-1,-71 17 1,-35 53-1,0 71 48,0 35-32,0-70-31,18-18 16,-18 18-16,35-18 15,18-53 1,0-18 0,-35 36-1,-18 17 1,-18 124 62,36-71-62,-1-17-16,1 0 15,52-36 1,36-70 0,-88 53-1,0 35 1,-18 35-1,0-17 1,0 123 0,-18 17-1,0-52 1,18-35 0,0-36-1,0-53 1,0-105 15,0-71-15,18 18-1,35 52 1,-18 71 0,53 53-1,-35 35 1,0 18-1,-35-17 1,-71 34 0,0-17-1,0-35 1,35-1 0</inkml:trace>
  <inkml:trace contextRef="#ctx0" brushRef="#br0" timeOffset="-75671.89">16404 14093 0,'0'0'0,"106"-70"32,-71 52-17,36-70 1,-1 0 0,-70 70 15,-17 106 0,-1 36-15,0 52 15,1-70-15,-1-71-1,-17-35 1,0-17-1,35-36 1,35-35-16</inkml:trace>
  <inkml:trace contextRef="#ctx0" brushRef="#br0" timeOffset="-75154.63">16969 13829 0,'0'0'31,"-18"18"1,0-1-17,1 1-15,-19 70 32,36 0-17,18-35 1,0-18-1,17-52 1,0-71 0,1-1-1,-1 1 1,-18 53 0,1 17-1,0 36 1,-1 52-1,1 19 1,-18-54 15,18-17-31,-18-36 47,17-35-47,1 35 16,35-52-1,17 35 1,19 52 0</inkml:trace>
  <inkml:trace contextRef="#ctx0" brushRef="#br0" timeOffset="-74656.88">17939 14164 0,'0'0'15,"159"-88"32,-71 35-31,-35 18-16,-18-54 31,-53 72-15,-17-1-1,-53 89 32,88 17-31,88-18-1,-17-70 1,105-17 0,-141-1-16</inkml:trace>
  <inkml:trace contextRef="#ctx0" brushRef="#br0" timeOffset="-74323.64">18662 13952 0,'-53'36'16,"88"-125"-1,-17 142-15,-71-123 16,-18 87-1,19 19 1,16 17 0,36-18-1,18 35 1,17-34 0,18-36-1,35-53 1,-52 18-1,-19-36 1,-17 36 0,-35 141 46,70-1-46,1-105-16,16 0 15</inkml:trace>
  <inkml:trace contextRef="#ctx0" brushRef="#br0" timeOffset="-73758.69">19085 13970 0,'0'0'0,"-141"-35"63,88 88-48,36-18 1,-1 71 0,36-53-1,105-18 1,-52-70 0,87-106-1,-52 35 1,-53-71-1,-35 54 1,-18 88 0,-18-1-16,1-17 31,-1 71-15,-35 88-1,18 0 1,17 123-1,36-194 1,35 18 0,35-70-1,-35-19 1,17-17 0,-70 36-1,0 52 16,0 0-15,-17 18-16,17 53 31,88-35-15</inkml:trace>
  <inkml:trace contextRef="#ctx0" brushRef="#br0" timeOffset="-73206.25">20479 14005 0,'0'0'15,"-88"-106"1,-18 71 15,70 70-15,-34 89 15,70-1-15,18-105-16,17 0 15,-18-18 1,107-71 0,-1-52-1,1-71 1,-54-18 0,-70 106-1,0 53 1,-35 124 46,0 70-46,17-88-16,18 0 16,-17 123-1,34-35 1,1-88-16</inkml:trace>
  <inkml:trace contextRef="#ctx0" brushRef="#br0" timeOffset="-72807.05">20937 13882 0,'0'0'0,"-88"-35"31,35 52-16,-17 54 1,34-1 0,36 18 15,36-35-15,17-53-16,35-53 31,-18-17-16,-34-1 1,-19 54 0,-34 70 46,-1 0-46,18-36-16,35 54 15,18-71 1</inkml:trace>
  <inkml:trace contextRef="#ctx0" brushRef="#br0" timeOffset="-72325.26">21167 13988 0,'0'0'47,"-89"0"-47,54 88 31,35-18-15,35-34-1,18-19-15,-35-17 16,106-70 0,-89 17-1,-18 0 1,1 18-1,-18 70 17,0-17-32,-18 87 15,-17 19 1,-18 88 15,-53-54-15,36-105-1,-18-35 1,-18-36 0,71-17-1,17-71 1,71 18 0,0 53-1,123-18 1</inkml:trace>
  <inkml:trace contextRef="#ctx0" brushRef="#br0" timeOffset="-71507.58">22401 13864 0,'0'0'0,"0"71"31,-17 17-16,-1-53 1,-17 89 0,52-71 15</inkml:trace>
  <inkml:trace contextRef="#ctx0" brushRef="#br0" timeOffset="-71176.34">22560 13952 0,'0'0'16,"-17"18"31,17 0-47,-18 35 16,18-36-1,18 1 1,52-36-1,-17 1 1,-35 17 0,17 17 15,-17 18-31,-18 18 16,0-17 15,0 17-16,0-18 1</inkml:trace>
  <inkml:trace contextRef="#ctx0" brushRef="#br0" timeOffset="-70986.8">22595 13547 0,'0'0'31,"36"0"1</inkml:trace>
  <inkml:trace contextRef="#ctx0" brushRef="#br0" timeOffset="-70355.12">24165 13688 0,'0'0'15,"-17"106"48,-36 17-48,35-88-15,-35 89 32,36-54-17,-1-17 1,18-88 15</inkml:trace>
  <inkml:trace contextRef="#ctx0" brushRef="#br0" timeOffset="-70160.41">24007 13829 0,'-36'-124'32,"72"248"-32,-89-283 0,53 124 0,-18-124 15,53 89 1,-17 52 0,123 18 15,35 0-16,1 18 1,-36 17 0,-106 0-16</inkml:trace>
  <inkml:trace contextRef="#ctx0" brushRef="#br0" timeOffset="-69975.09">24007 13829 0,'0'0'31,"105"-53"-15,19 18 0,-36 35-1,36 17-15</inkml:trace>
  <inkml:trace contextRef="#ctx0" brushRef="#br0" timeOffset="-69594.18">24624 13899 0,'0'0'0,"-88"18"15,52-18 1,1 18-16,-35 17 15,34 18 1,36 0 0,89 0-1,-1-89 1,35-34 0,-17-1 15,-88 54-16,-54 87 32,1-17-31,17-18-16,-17 71 16,53-35-1,35-53-15</inkml:trace>
  <inkml:trace contextRef="#ctx0" brushRef="#br0" timeOffset="-69020.42">25030 13653 0,'0'0'0,"176"-124"47,-105 89-32,-1-18 1,-17-35 0,-35 35-1,-71-18 1,35 71-1,-52 53 1,-19 71 0,19 52-1,17 18 1,35 18 15,18-195-31,53 36 31,18-106-15,35-35 0,-36 35-1,-35 18 1,-52 70 15,-1 36 0,0-54-31,1 54 16,34-18 0,107-71 15</inkml:trace>
  <inkml:trace contextRef="#ctx0" brushRef="#br0" timeOffset="-67477.65">25629 13741 0,'0'0'0,"18"0"63,0 106-48,-36-18 16,0-35-15,18-18 0,0-53 15,71-35-15,-1-35-1,-17 0 1,-17 53-1,-19 70 17,-17-17-17,0 87 1,0-34 0,0-18-1</inkml:trace>
  <inkml:trace contextRef="#ctx0" brushRef="#br0" timeOffset="-67112.61">25964 13988 0,'177'-36'78,"-107"1"-78,-34-71 47,-54 53-31,0 53-16,1 0 0,-19 0 31,19 0-31,-1 18 0,-35 88 31,53-89-31,0 36 0,36 18 31,34-53-15,1-36 0,-36 0-16</inkml:trace>
  <inkml:trace contextRef="#ctx0" brushRef="#br0" timeOffset="-66742.05">26388 13847 0,'0'35'0,"0"-70"15,17-36 1,-34 106 31,-18 18-31,17 35-1,18-52 1,53-1 15,0-35-31,53-71 31,-54 18-15,-34 18 0,-18 18-1,0 52 16,-18 18-15,18-18 0,0 18-1,18-35 1,17-18 0</inkml:trace>
  <inkml:trace contextRef="#ctx0" brushRef="#br0" timeOffset="-66094.68">26793 13476 0,'0'0'0,"89"0"63,-1-18-47,18-34-1,-106 34 1,17-17-16,-17-36 15,-17 36 17,-19 52-1,-34 107-15,17 70-1,-18-18-15,36-52 31,35-71-31,0-18 16,0-17 0,18-36-1,52-53 1,19-52 0,-54 70-1,-18 53 1,-17 18 15,0 35-15,-17 17-1,-1-35 1,1 36 0,17-36-1,17-17 1</inkml:trace>
  <inkml:trace contextRef="#ctx0" brushRef="#br0" timeOffset="-65462.08">27164 13935 0,'0'0'16,"88"-18"46,18-17-46,-88 17-16,17-17 31,-35 0-15,-35 35-1,-1 0 1,1 0 0,0 35-1,-1 53 1,19-17 0,34-18-1,54-36 1,35-52 15,-18-18-31,-35-18 31,-18 19-15,-17-1 0,-18 35-1,-18 18 1,1 53 31,-19 106-16,36-142-31,18 19 16,17-19-1,1-34 1</inkml:trace>
  <inkml:trace contextRef="#ctx0" brushRef="#br0" timeOffset="-65095.91">28063 13247 0,'0'0'15,"-35"123"32,18-70-47,-36 88 16,0 36-1,-18 52 1,54-194 0,17-35-1,0-53 1,0-70 15,0 35-31,35 17 31,18 36-15,17 17 0,36 18-1,-71 0-15</inkml:trace>
  <inkml:trace contextRef="#ctx0" brushRef="#br0" timeOffset="-50690.72">13229 14817 0,'-53'-36'94,"124"125"-32,-36-19-46,-17-35-1,70 89 1,-35-54 15,-18 1-15,-17-53-1,-1-1-15</inkml:trace>
  <inkml:trace contextRef="#ctx0" brushRef="#br0" timeOffset="-50423.71">13547 14870 0,'0'0'0,"-89"17"47,1 71-31,71-52-16,-72 52 31,37-35-15,16 0-1,19-18 1,34-17-16</inkml:trace>
  <inkml:trace contextRef="#ctx0" brushRef="#br0" timeOffset="-50107.39">13670 15169 0,'0'0'0,"0"18"62,18 70-30,-18-17-17,0-18 1,17-36 0,36-17-1</inkml:trace>
  <inkml:trace contextRef="#ctx0" brushRef="#br0" timeOffset="-49976.39">13864 14993 0,'0'0'0,"-88"-18"47</inkml:trace>
  <inkml:trace contextRef="#ctx0" brushRef="#br0" timeOffset="-49543.55">14217 15046 0,'0'0'15,"18"-88"17,17 88-17,-17 0-15,34 35 31,-34 0-31,0 36 32,17-36-17,-17-17 1,35-53 0,17-36-1,-35-17 1,-17 70-16,0 1 15,-1 17 1</inkml:trace>
  <inkml:trace contextRef="#ctx0" brushRef="#br0" timeOffset="-48942.81">15981 14817 0,'0'0'16,"-88"-71"15,70 71-15,18 18-1,-18-1 1,1 213 15,-1-107-15,-35 54 15,36-142-31,-54 71 16,36-71-1,52-88 16</inkml:trace>
  <inkml:trace contextRef="#ctx0" brushRef="#br0" timeOffset="-48493.63">15946 14781 0,'0'0'16,"35"18"31,53 70-16,-35 36-15,-53 17 15,18-35-31,-18-53 15,0-36 1,0 18-16,35 1 16,18-54-1,53-70 1,-18-88 0,-35 34-1,-53 19 1,-18 52-1,-17 36 1,0 17 0,35 1-1,-18 34 1,-17 19 0</inkml:trace>
  <inkml:trace contextRef="#ctx0" brushRef="#br0" timeOffset="-46364.28">17110 14640 0,'-88'18'47,"35"17"-16,17 0-31,19 1 0,-19-19 16,19 19-16,-1-1 0,-52 159 31,34-106-15,36 36 15,0-71-31,36 88 31,-1-106-15,18 0 15,-36 1-15,36-36 0</inkml:trace>
  <inkml:trace contextRef="#ctx0" brushRef="#br0" timeOffset="-43733.95">17180 14887 0,'-35'-17'47,"70"17"0,1 0-31,-19 0-16,71 0 15,-52 0 1,17-18-1,-71 71 79,-53 70-78,18 36 15,36-106-31,17-35 16,0 52-1,17-52 1,1-18 0</inkml:trace>
  <inkml:trace contextRef="#ctx0" brushRef="#br0" timeOffset="-43515.65">17163 15081 0,'0'0'16,"53"-35"46,17 35-62,-35 0 16,1 0-16,52 18 16,53-1-1</inkml:trace>
  <inkml:trace contextRef="#ctx0" brushRef="#br0" timeOffset="-42900.28">17727 14887 0,'0'0'0,"0"-17"63,35 17-48,-17-18-15,0 18 16,70-18 0,-71 18-16,1 0 15,0 0 1,-18 36 46,-36 34-46,19-35-16,-18 107 16,-1-37-1,36-16 1,0-72 0,18 1 15,-18-53-16,-35-36 1,-1 36 0,-17-18-1,36 35 1,34 18 31,19-17-32,-19 17-15,72 0 16,-54 0-16,106 17 31</inkml:trace>
  <inkml:trace contextRef="#ctx0" brushRef="#br0" timeOffset="-42599.65">18327 15275 0,'0'0'15,"17"0"32,-34 71-31,-1-54-16,1 36 15,-36 36 1,53-36 0,0-36-1</inkml:trace>
  <inkml:trace contextRef="#ctx0" brushRef="#br0" timeOffset="-41892.84">18997 14923 0,'0'0'0,"-123"-71"78,193 265-31,-17-88-32,-71-18 32,-87-70-16,52-18-15,35-53 0,36-18-1,88-35 1,-18 36 0,-53 17-1,-17 18 1,-18-1-1,-18 19 1,0 52 15</inkml:trace>
  <inkml:trace contextRef="#ctx0" brushRef="#br0" timeOffset="-41317.09">19173 14993 0,'0'0'0,"53"-35"62,-35-18-46,-18 0 15,18 88 16,-18 1-47,0-1 0,17 141 31,1-88-15,-18-17 0,0-36-1,-18 0 1,-17-17 0,-18-18-1,18 0 1,17 0-16,1 0 15,34 0 17,1 0-17,52 0 1,-17 18 15,71-36-15,-54 0-1,-34 1-15</inkml:trace>
  <inkml:trace contextRef="#ctx0" brushRef="#br0" timeOffset="-40639.13">19597 14781 0,'0'0'0,"-35"-35"62,52 53-46,1-1-16,-18 1 0,17 17 0,19 71 16,-19 71 15,-17-72-16,0-34 1,-17 52 0,-19-34-1,36-72 1,-17-17 31,-1 0-32,18-17 282,0 34-281</inkml:trace>
  <inkml:trace contextRef="#ctx0" brushRef="#br0" timeOffset="-33421.18">7708 14340 0,'-17'0'78,"34"0"32,1 0-95,-1 0 1,36 0 15,-35 0-15,0 18-1,-36-18 32,-35 0-47,35 0 16,-34 0 0,-1 0-1,35 0 1,36 0 62,17 0-62,0-18-16,-17 18 15,35 0 1,-18 0-1,-53 0 48,1 0-47,-1 0-16,-17 0 15,-18 0 16,53 0 110</inkml:trace>
  <inkml:trace contextRef="#ctx0" brushRef="#br0" timeOffset="-21296.91">9084 15769 0,'-53'-17'63,"35"-1"-48,1 18 17,17-18-17,-18 18 1,53 0 62,18 53-62,-35-35-1,88 88 17,-36-53-17,-34-18 1,-19 18-1,1-36 1,17 1 0</inkml:trace>
  <inkml:trace contextRef="#ctx0" brushRef="#br0" timeOffset="-21033.11">9313 15716 0,'0'0'16,"-35"36"31,-18 16-32,18-34-15,17 17 16,-52 36-1,34 52 1,36-105 0</inkml:trace>
  <inkml:trace contextRef="#ctx0" brushRef="#br0" timeOffset="-20714.54">9578 16034 0,'0'0'31,"0"17"16,-18 36-32,18 18 17,-17-36-17,17-17-15,17-1 16</inkml:trace>
  <inkml:trace contextRef="#ctx0" brushRef="#br0" timeOffset="-20342.23">9931 15857 0,'0'0'0,"35"0"47,36 0-32,34 0 17,-69-17-1</inkml:trace>
  <inkml:trace contextRef="#ctx0" brushRef="#br0" timeOffset="-20137.88">10054 15681 0,'0'0'0,"0"141"94,0-17-79,35-54 1</inkml:trace>
  <inkml:trace contextRef="#ctx0" brushRef="#br0" timeOffset="-19866.07">10425 15663 0,'0'0'31,"35"18"0,18 35-15,0 35 0,-36-35-1,-17-35-15,36 87 16,-19-87 0</inkml:trace>
  <inkml:trace contextRef="#ctx0" brushRef="#br0" timeOffset="-19634.26">10654 15681 0,'-35'35'63,"17"18"-48,18-35-15,-35 70 16,17 18 0,18-18-1,18-53 1</inkml:trace>
  <inkml:trace contextRef="#ctx0" brushRef="#br0" timeOffset="-19299.34">10795 15998 0,'35'-17'78,"-17"34"-62,0-17-16,-18 18 0,0 0 16,-18 17-1,-17 0 1,17 1 0,0 17 15,54-1-16,-1-52 1,53-17 0</inkml:trace>
  <inkml:trace contextRef="#ctx0" brushRef="#br0" timeOffset="-19067.14">11095 15981 0,'88'0'63,"88"0"-48,-87-18 16,-54 1-31</inkml:trace>
  <inkml:trace contextRef="#ctx0" brushRef="#br0" timeOffset="-18862.76">11359 15804 0,'-35'71'78,"53"35"-62,17 0 0</inkml:trace>
  <inkml:trace contextRef="#ctx0" brushRef="#br0" timeOffset="-18682.03">11695 16087 0,'17'-18'62</inkml:trace>
  <inkml:trace contextRef="#ctx0" brushRef="#br0" timeOffset="-18508.42">11942 16069 0,'0'0'15,"-18"-18"32,71 1-31</inkml:trace>
  <inkml:trace contextRef="#ctx0" brushRef="#br0" timeOffset="-18314.34">12224 16034 0,'0'0'15,"106"-18"32,-1 18-31,19 0 15</inkml:trace>
  <inkml:trace contextRef="#ctx0" brushRef="#br0" timeOffset="-18103.69">12488 15822 0,'0'0'15,"-35"124"32,17-72-31,18-16-16,-17 105 16</inkml:trace>
  <inkml:trace contextRef="#ctx0" brushRef="#br0" timeOffset="-17852.29">12912 15716 0,'88'141'78,"-53"-88"-62,-17-35-16,-1 0 0,19 34 31,-19-16-31</inkml:trace>
  <inkml:trace contextRef="#ctx0" brushRef="#br0" timeOffset="-17664.71">13176 15716 0,'0'0'16,"-88"18"15,53 17-31,-18 53 16,-18 36-1,36-1 1,70-34 0</inkml:trace>
  <inkml:trace contextRef="#ctx0" brushRef="#br0" timeOffset="-17132.19">13282 15910 0,'106'18'62,"-53"-18"-31,-36-18-31,1 18 16,-18 18 0,-53 88 15,18-53-15,0 70-1,35-52 1,35-18 15,-17-89-15,-18-17-1,-36 1 1,1 16 0,17 19-1,18-1 1,53 18 15,35-18-15,-52 18-16,52 18 15,0 0 1</inkml:trace>
  <inkml:trace contextRef="#ctx0" brushRef="#br0" timeOffset="-9201.03">9225 16369 0,'18'0'1141,"-1"0"-1125,1 0-1,17 0 1,-17 0 15,0 18 16,-1-18-16,1 0 1,0 0 61,-1 0 48,1 0-125,-1 0-1,-17 17 1,18-17-1,17 0 1,-17 0 15,0 0-15,-1 0 15,1 0-15,17 0 15,-35 18-15,18-18 31,-36 0 843,36 0-859</inkml:trace>
  <inkml:trace contextRef="#ctx0" brushRef="#br0" timeOffset="-1681.29">9437 16422 0,'0'0'16,"-35"0"31,17 0-32,53 0 79,18 0-78,53 0 15,-88 0-31,123 0 31,106 0 0,-194 0-15,35 0 0,18-18-1,-18 18 1,0 0-1,-17 0 1,-1 0 0,-35 0-16,18 0 15,18 0 1,17 0 15,-17 0-15,-1 0-1,36 0 1,-71 0 0,53 0-1,-17-17 1,-36 17 0,71 17-1,-71-17 1,54 18-1,-37-18 1,1 0 0,-17 0-1,34 0 1,-17 0 15,18 0-15,-18 0-1,17 0 1,-17 0 0,0 0-1,0 0 1,-18-18 0,53 18-1,-70 0 1,53-17-1,-18 17 1,-1 0 0,1 0-1,0 0 17,0-18-17,-18 18 1,36 0-1,-36 0 1,1 0 0,-19 18-1,18-18 1,1 0 0,-19-18 15,1 18-31,-36-18 31</inkml:trace>
  <inkml:trace contextRef="#ctx0" brushRef="#br0" timeOffset="-819.4">11289 16510 0,'0'0'31,"-35"0"0,52 0 16,54 35-31,-18-17 15,-18-18-16,18 0 1,-53 18 62,-35 105-62,17-88-1,-35 124 17,35-106-32,18-35 15,-17-18 1,34-18 31,-17-17-32</inkml:trace>
  <inkml:trace contextRef="#ctx0" brushRef="#br0" timeOffset="-497.18">11236 16775 0,'-71'-36'62,"124"36"1,18 0-48,105 0 16,-88 18-15,-35-18 0,-35 0-16,17 0 15,1-18 1,-36-17 0</inkml:trace>
  <inkml:trace contextRef="#ctx0" brushRef="#br0" timeOffset="2053.04">12823 16422 0,'-35'-18'63,"35"1"-48,18 17 95,70 17-95,-17 1 1,34-1 15,1-17-15,-70 0-16,105 18 31,-53 0 16,-71-1-47,19-17 31,-36 0 78</inkml:trace>
  <inkml:trace contextRef="#ctx0" brushRef="#br0" timeOffset="18983.59">7232 16016 0,'0'0'0,"53"35"109,17 1-93,1 52 0,-18-35-1,-35-36-15,52 54 31,1-18-15,-36-35 0,0-1-1,0-17 1</inkml:trace>
  <inkml:trace contextRef="#ctx0" brushRef="#br0" timeOffset="19235.53">7726 15998 0,'-106'89'47,"35"-19"-31,-17 18-1,53-35 1,17-35 0,-17 17-1</inkml:trace>
  <inkml:trace contextRef="#ctx0" brushRef="#br0" timeOffset="19568.35">7250 15734 0,'0'0'0,"-18"0"62,89 0-30,123 18-17,-106-1 1,-35-17-1,52 35 1</inkml:trace>
  <inkml:trace contextRef="#ctx0" brushRef="#br0" timeOffset="19937.38">7920 16140 0,'0'0'0,"35"0"78,53 17-62,-52-17-16,-1 0 0,53 18 31,-35 0-31,0 17 31</inkml:trace>
  <inkml:trace contextRef="#ctx0" brushRef="#br0" timeOffset="20185.09">8026 16404 0,'0'0'15,"0"0"48,35 0-48,0 0-15,36 0 16,17 0 0,0 0-1,-17 0 1,-36 18-1</inkml:trace>
  <inkml:trace contextRef="#ctx0" brushRef="#br0" timeOffset="22105.71">7426 16298 0,'-35'0'110,"-1"36"-95,-34 17 1,52-36 0,1 1-16,-36 52 15,35-52 1,18 0-1,71-71 48,-36 17-47,53-34 15,-88 52-16,-35 36 48,17 17-47,1-35-16,-19 35 15,-17 18 1,18-35-1,53-36 32</inkml:trace>
  <inkml:trace contextRef="#ctx0" brushRef="#br0" timeOffset="22916.09">7320 16104 0,'0'0'0,"-17"0"78,52 18-46,71 53-17,-18 17 1,18 0-1,-71-35 1,-17-53 0,-18 17-1,0-34 17,-18 17-32,-53-71 31,1 1-16,-18-1 1,52 54 0,19-1-1,-1 18 1,36 0 15,17 18-15,36 34-1,17 1 1,-35-17 0,-36-1-1,1-17 1,0-18 0,-18-18 15</inkml:trace>
  <inkml:trace contextRef="#ctx0" brushRef="#br0" timeOffset="23298.11">7691 16069 0,'0'0'16,"-18"-18"31,0 36-31,1 17 15,-1 1-16,-17-1-15,17-17 0,-88 105 32,36-70-17,-1 0 1,36-18 0,17-17-1,1-1 1,34-34-16</inkml:trace>
  <inkml:trace contextRef="#ctx0" brushRef="#br0" timeOffset="24100.43">7355 15752 0,'-35'0'47,"123"17"15,1-17-46,-72 18-16,54-18 31,-18 0-15,-36 0-1,-34 0 32,-72 0-31,37 0 0,-72 0-1,89 17 1,17-17-1,36 0 32,52 0-15,1 0-17,17 0 1,-35 0-1,0 0 1,0 0 0,-18 0-1</inkml:trace>
  <inkml:trace contextRef="#ctx0" brushRef="#br0" timeOffset="24760.94">7990 16193 0,'-17'-18'62,"105"18"-15,0 0-31,0 0-1,53 0 1,-88 0-1,18 0 17,-53-18-17,-1 18 1,19 0 0</inkml:trace>
  <inkml:trace contextRef="#ctx0" brushRef="#br0" timeOffset="25228.07">8079 16457 0,'0'0'16,"0"0"31,105-18-16,-69 18-31,122 0 31,-105 0-15,-35 0-16,53 0 16,-1 0-1,-52 0 1,-1 0-1,1 0 17,0-35-17</inkml:trace>
  <inkml:trace contextRef="#ctx0" brushRef="#br0" timeOffset="30040.51">14482 16369 0,'0'0'16,"-53"-35"31,53 17-47,0 0 0,17-52 31,1 17-16,0 53-15,-18-18 0,105 1 47,-34 52-31,-36-17 0,89 87 15,-71-87 0,0-18-31,-1-18 16,54-87 15,-88 69-31,17-34 31,-35 34-15,-17 36-16</inkml:trace>
  <inkml:trace contextRef="#ctx0" brushRef="#br0" timeOffset="34686.24">15734 15910 0,'-35'36'63,"17"34"-48,-35 124 17,35-123-17,-87 193 17,87-211-1</inkml:trace>
  <inkml:trace contextRef="#ctx0" brushRef="#br0" timeOffset="35210.46">15663 15946 0,'0'0'16,"36"-71"-1,-1 18 1,-17 35 0,70 54 15,-53 52-15,-17-35-1,-1 53 1,-17 17-1,0 54 1,0-107 0,36-17-1,16-18 1,1-52 0,53-107-1,-53 1 1,-18-18-1,-35 17 17,0 54-32,-17 34 31,-1 1-15,53 88 46</inkml:trace>
  <inkml:trace contextRef="#ctx0" brushRef="#br0" timeOffset="35972.11">16775 15893 0,'0'0'15,"-71"-18"32,36 18-31,17 18-16,-70 176 31,70-106-15,1 71 15,34-89-15,1-17-1,17 0 1,0 0-1,1-18 1,-1 0 0,36-17-1</inkml:trace>
  <inkml:trace contextRef="#ctx0" brushRef="#br0" timeOffset="36937.65">20585 15857 0,'0'0'0,"53"18"62,88 123-30,-106-35-17,-35 0 17,-53-18-17,-18 18 1,-34 0-1,34-71-15</inkml:trace>
  <inkml:trace contextRef="#ctx0" brushRef="#br0" timeOffset="37768.47">18697 16351 0,'0'0'31,"0"36"32,-35 34-63,-18 36 31,35-53-31,1-18 16</inkml:trace>
  <inkml:trace contextRef="#ctx0" brushRef="#br0" timeOffset="47777.65">21467 15681 0,'17'0'93,"1"-18"-46,-1-35-15,1 36-32,0-18 0,70-89 31,-35 53-16,-53 54-15,17-18 16,1 17 0</inkml:trace>
  <inkml:trace contextRef="#ctx0" brushRef="#br0" timeOffset="48358.35">22049 14887 0,'0'0'16,"0"36"93,0 69-93,-18 1 15,0-71-31,18-17 0,-17 53 31,-1-54-15,18 1 0,0-53-1</inkml:trace>
  <inkml:trace contextRef="#ctx0" brushRef="#br0" timeOffset="48930.04">22154 14746 0,'0'0'32,"-17"0"-1,34 18 0,-17 52-15,18-52-1,-18 70 1,0-35 0,18-53-16,-18 35 15,17-35 1,19-17-1,-1-19 1,18-87 15,-36 70-15,-17 18 0,0 17-1,0 53 48,18-17-48,-18 17-15,0 1 16,0 17 0,18-18-16,-1 18 15,19 0 1,-19-36-1</inkml:trace>
  <inkml:trace contextRef="#ctx0" brushRef="#br0" timeOffset="49192">22648 15099 0,'0'0'0,"89"53"63,-54-18-47,-18 0-1,19 36 1,-19-36-1,1-35 1</inkml:trace>
  <inkml:trace contextRef="#ctx0" brushRef="#br0" timeOffset="49411.12">22878 15064 0,'0'0'0,"-71"105"32,36-69-17,-18 87 1,53-105 0,-18 35-1</inkml:trace>
  <inkml:trace contextRef="#ctx0" brushRef="#br0" timeOffset="49725.43">22648 14975 0,'36'-17'62,"17"17"-46,-36-18-16,18 18 15,36 0 1,-18 0 0,0 0-1</inkml:trace>
  <inkml:trace contextRef="#ctx0" brushRef="#br0" timeOffset="50139.74">23389 14923 0,'35'-18'62,"18"36"-46,-17-18 0,52 0 15,-71 17-31</inkml:trace>
  <inkml:trace contextRef="#ctx0" brushRef="#br0" timeOffset="50341.13">23424 15081 0,'36'18'63,"-1"-18"-63,71 0 31,-18 18-15,-53-1-16</inkml:trace>
  <inkml:trace contextRef="#ctx0" brushRef="#br0" timeOffset="62308.68">24059 14711 0,'-17'-18'62,"17"1"-15,0 69 94,0 19-126,17 105 16,-17-87 1,0-72-32,0 36 15,-17-35 1,17 17-16,0 0 16,0 1-1,0-1 16,0-17-31,-18-36 94,18-17-78,0-36-1</inkml:trace>
  <inkml:trace contextRef="#ctx0" brushRef="#br0" timeOffset="62699.84">24007 14764 0,'0'0'0,"0"-18"63,17 0-1,71 1-46,-70 17 0,17-18-16,1 18 15,34-17 16,-35 17-15</inkml:trace>
  <inkml:trace contextRef="#ctx0" brushRef="#br0" timeOffset="63022.34">24077 14923 0,'0'0'0,"53"0"110,-18 0-110,53 0 31,-17 17-15,-71 1-1</inkml:trace>
  <inkml:trace contextRef="#ctx0" brushRef="#br0" timeOffset="63435.85">24095 15293 0,'0'0'0,"-36"0"62,54 0-15,17 0-31,-17 0-16,17 0 16,53-18-1,-52 18 1,-1 0-1,-17-17 1</inkml:trace>
  <inkml:trace contextRef="#ctx0" brushRef="#br0" timeOffset="64908.77">24747 14711 0,'0'0'31,"-35"-53"-31,35 35 16,-18 1-1,18-1-15,-17 18 32,-18 123 30,-1 1-46,19-36-1,-1-17-15,0 52 32,18-35-17,0-17 1,0-36 0,36-35 93,-1-17-93,0 17-1,18 0 1,-18-18-16</inkml:trace>
  <inkml:trace contextRef="#ctx0" brushRef="#br0" timeOffset="65582.05">25206 14605 0,'0'0'16,"18"0"62,35 53-63,-53-35 1,17-1-16,1 18 16,17 18-1,0 0 1,-17-35-1,0-18 1,-1-53 0</inkml:trace>
  <inkml:trace contextRef="#ctx0" brushRef="#br0" timeOffset="65816.41">25471 14534 0,'0'0'16,"-124"71"46,106-36-46,1-17-16,-18 17 16,-18 71-1,17-53 1,19 0-1,34-35-15</inkml:trace>
  <inkml:trace contextRef="#ctx0" brushRef="#br0" timeOffset="66146.45">25612 14799 0,'0'0'32,"17"35"-1,-17 1-16,18 52 17,-18-53-17,0 0 1,0-17 0,18 0-1</inkml:trace>
  <inkml:trace contextRef="#ctx0" brushRef="#br0" timeOffset="66428.64">25929 14693 0,'0'0'0,"88"-17"63,-17 17-47,-53 0-16,-1 0 15,1 0-15,-1 0 0,36 0 31</inkml:trace>
  <inkml:trace contextRef="#ctx0" brushRef="#br0" timeOffset="66644.58">26088 14534 0,'0'0'0,"-18"71"63,-17 52-48,17-17 17,18-35-17,18-53-15</inkml:trace>
  <inkml:trace contextRef="#ctx0" brushRef="#br0" timeOffset="66941.57">26458 14658 0,'0'0'0,"53"18"63,0 34-47,0 1 15,0 0-16,-18-35-15</inkml:trace>
  <inkml:trace contextRef="#ctx0" brushRef="#br0" timeOffset="67142.41">26723 14552 0,'0'0'47,"-18"35"-47,-70 124 31,53-18 1,35-105-32</inkml:trace>
  <inkml:trace contextRef="#ctx0" brushRef="#br0" timeOffset="67480.92">26864 14834 0,'0'0'0,"53"0"63,-53 18-48,-53 70 17,35-35-17,18-18 1,18-17-1,70 0 17,-35-36-32,53-17 31</inkml:trace>
  <inkml:trace contextRef="#ctx0" brushRef="#br0" timeOffset="67727.84">27234 14746 0,'53'-18'62,"-17"18"-46,-19 18-16,19-18 15,-1 0-15,53 0 32,-70-18-17</inkml:trace>
  <inkml:trace contextRef="#ctx0" brushRef="#br0" timeOffset="67910.44">27446 14587 0,'0'0'47,"0"18"-32,-18 35 1,18 0 0,0 70-1</inkml:trace>
  <inkml:trace contextRef="#ctx0" brushRef="#br0" timeOffset="68054.07">27658 14781 0,'0'0'16,"35"0"30</inkml:trace>
  <inkml:trace contextRef="#ctx0" brushRef="#br0" timeOffset="68190.92">27834 14764 0,'0'0'16</inkml:trace>
  <inkml:trace contextRef="#ctx0" brushRef="#br0" timeOffset="68408.79">27975 14746 0,'71'0'62,"-1"0"-30,-52 18-32,0-18 0,-1 0 15</inkml:trace>
  <inkml:trace contextRef="#ctx0" brushRef="#br0" timeOffset="68611.91">28063 14605 0,'0'0'0,"-35"123"62,35-34-46,0-72 0,0 19-16,0-1 15,0 35 1</inkml:trace>
  <inkml:trace contextRef="#ctx0" brushRef="#br0" timeOffset="69213.41">28205 14429 0,'17'0'63,"71"70"-47,-17 54 15,-36-107-16,1 36 1,-1-35 0</inkml:trace>
  <inkml:trace contextRef="#ctx0" brushRef="#br0" timeOffset="69406.83">28540 14411 0,'-53'71'62,"-35"17"-46,17 18 0,18 35-1</inkml:trace>
  <inkml:trace contextRef="#ctx0" brushRef="#br0" timeOffset="69925.45">28769 14623 0,'0'0'0,"88"-18"47,-35 36-32,-35-1 16,-18 19-15,-18 69 15,1-69-31,-36 87 32,53-70-32,-18 0 31,0-53-16,18-35 1,-17-1 0,-1-16-1,18 34 1,18 18 0,52-18-1,18 36 1,-17 17-1</inkml:trace>
  <inkml:trace contextRef="#ctx0" brushRef="#br0" timeOffset="70756.81">25823 15258 0,'0'0'0,"-70"0"62,52 0-46,1 0-1,34 0 32,18 0-31,71 0-1,-18 0 1,177-18 0,53 18-1,-142 0 1,159 18 0,-106 17-1,18 0 1,-106-17-1,-17-36 1,-54 18 0,-34-17-1,-36-19 17,-18 19-32</inkml:trace>
  <inkml:trace contextRef="#ctx0" brushRef="#br0" timeOffset="71278.9">26282 15610 0,'0'0'0,"123"-35"62,1 18-46,-106 17 0,17 17-1,-35 36 32,0 0-31,-18-35-16,1 87 15,-19-16 1,1-1 0,35-35-1,-35-106 32,17 18-47</inkml:trace>
  <inkml:trace contextRef="#ctx0" brushRef="#br0" timeOffset="71439.75">26353 15822 0,'0'0'0,"-18"-53"63,106 53-47,124 0 15,-124 0-16,0 0-15</inkml:trace>
  <inkml:trace contextRef="#ctx0" brushRef="#br0" timeOffset="72457.73">29192 14587 0,'0'0'32,"53"0"15,-17-17-32,-19 17 16,-17 17 1,0 19-17,0-19-15,-17 36 16,-36 141 15,17-53-31,1-35 16,0 53 15,-18-18-15,35-123 15,-17-36-15,0 0-1,17 18 1,18-17-1,35-1 1,1 0 0</inkml:trace>
  <inkml:trace contextRef="#ctx0" brushRef="#br0" timeOffset="72822.73">29528 15081 0,'0'0'31,"17"-17"-15,1 17 0,-1 0-16,36 0 15,-17 0 1,17 17 15,-18 1-15</inkml:trace>
  <inkml:trace contextRef="#ctx0" brushRef="#br0" timeOffset="73059.2">29510 15222 0,'0'0'0,"18"18"78,17-18-62,35 0-1,1 0 1,-1 18-1</inkml:trace>
  <inkml:trace contextRef="#ctx0" brushRef="#br0" timeOffset="81933.87">30039 14288 0,'0'0'0,"-53"-18"63,71 18-32,52 0-16,1 0 1,-1-18 0,19 1-1,-19-1 1,-70 36 62,-35 52-62,-53 89-1,52-89 1,19-17-16,-18 71 16,35-71-1,0-36 16,17-34-31</inkml:trace>
  <inkml:trace contextRef="#ctx0" brushRef="#br0" timeOffset="82115.53">30057 14446 0,'0'0'15,"35"0"32,18 18-31,-18 0-16,36-1 15,35 1 1</inkml:trace>
  <inkml:trace contextRef="#ctx0" brushRef="#br0" timeOffset="82392.07">30586 14446 0,'0'0'0,"123"36"62,-70-19-46,18 18 15,-18-17-15,-36-18 0</inkml:trace>
  <inkml:trace contextRef="#ctx0" brushRef="#br0" timeOffset="82583.03">30833 14340 0,'0'0'15,"-88"36"17,35 34-17,35-17 1,-35 35-1,53-17 1,0-36 0</inkml:trace>
  <inkml:trace contextRef="#ctx0" brushRef="#br0" timeOffset="83135.76">31274 14164 0,'17'53'63,"-34"88"-32,-1 18 0,18-89-31,0-17 16,0-17 0,35-125 30,1 1-30,-36 53-16,17-53 31,1 0-15,-18 35 0,18 0-1,-1 17 1,36-17-1,0 36 1,-35 17 0,70 0-1,-35 35 1,17 0 15</inkml:trace>
  <inkml:trace contextRef="#ctx0" brushRef="#br0" timeOffset="83374.27">31380 14340 0,'0'0'15,"53"-17"32,17 17-31,1 0 15,-36 35-15</inkml:trace>
  <inkml:trace contextRef="#ctx0" brushRef="#br0" timeOffset="83578.88">31256 14640 0,'0'0'0,"53"0"78,88 0-63,-106 0 1,18 0-16,36-17 16</inkml:trace>
  <inkml:trace contextRef="#ctx0" brushRef="#br0" timeOffset="83969">32032 14235 0,'0'0'0,"-35"-89"16,0 19 15,35 52-31,-36 1 16,19 34 15,17 18-15,-18 1-16,0 70 15,18-1 1,0 37 0,0-37 15,0-52-31,0-17 31,36-19-15,17-17-1</inkml:trace>
  <inkml:trace contextRef="#ctx0" brushRef="#br0" timeOffset="84229.4">32191 14305 0,'35'18'62,"53"35"-46,-70-36-1,88 89 17,-88-88-32,-1-18 0,-17 17 15</inkml:trace>
  <inkml:trace contextRef="#ctx0" brushRef="#br0" timeOffset="84430.48">32508 14217 0,'0'0'32,"-70"18"-17,52-1 1,1 19-16,-19 69 16,-17 36 15,53-52-31,18-36 15</inkml:trace>
  <inkml:trace contextRef="#ctx0" brushRef="#br0" timeOffset="84650.13">32614 14552 0,'0'0'15,"0"53"63,0 0-78,-17 17 32,34-52-17,1-18-15</inkml:trace>
  <inkml:trace contextRef="#ctx0" brushRef="#br0" timeOffset="84798.92">32755 14376 0,'0'0'0,"-35"-36"62</inkml:trace>
  <inkml:trace contextRef="#ctx0" brushRef="#br0" timeOffset="85228.89">32897 14146 0,'0'0'32,"35"-70"-17,0 52 1,-17 1 0,17 17-1,-17 0 1,-1 17-1,-17 36 1,0 18 0,-17 52-1,-19 1 1,36-71-16,-35 70 16,0 18-1,17-70 1,1-36-1,-1-35 1,-17 0 15,-1 0-15</inkml:trace>
  <inkml:trace contextRef="#ctx0" brushRef="#br0" timeOffset="85878.01">30586 15099 0,'0'0'0,"-71"-35"32,54 35-17,158 0 79,106 0-78,229 0 15,-123 0 0,-265 17-15,-53 1-1,-35 0 1</inkml:trace>
  <inkml:trace contextRef="#ctx0" brushRef="#br0" timeOffset="86317.69">30939 15328 0,'70'0'62,"1"0"-46,-54-17-16,36 17 16,-35 0-1,-18 35 48,-18 71-48,-70 70 17,53-88-17,17-35 1,1 0-1</inkml:trace>
  <inkml:trace contextRef="#ctx0" brushRef="#br0" timeOffset="86511.04">30921 15646 0,'0'0'16,"-35"-71"15,35 54-31,53-19 31,17 19-15,36 17 15,-18 0-15,-53 0-16,54 0 16,-36 0-16</inkml:trace>
  <inkml:trace contextRef="#ctx0" brushRef="#br0" timeOffset="91051.04">31433 13353 0,'0'0'0,"-71"141"47,18-71-32,-70 54 16</inkml:trace>
  <inkml:trace contextRef="#ctx0" brushRef="#br0" timeOffset="91295.64">31591 13353 0,'0'0'16,"-53"53"31,18 17-31,17-52-16,-17 52 15,18-34-15,-1 34 16</inkml:trace>
  <inkml:trace contextRef="#ctx0" brushRef="#br0" timeOffset="91872.48">31821 12682 0,'0'0'16,"141"-53"31,-35 36-32,17-18 16,-105 35 1,-36 0-1,18 17-15,-71 107-1,54-89 1,-1-17-16,-35 158 31,36-53-15,17-87-16,17 34 15,1-34 1</inkml:trace>
  <inkml:trace contextRef="#ctx0" brushRef="#br0" timeOffset="92059.42">31873 12947 0,'0'0'0,"0"-35"63,71 35-48,-36 0-15,71 0 16,0 35-1</inkml:trace>
  <inkml:trace contextRef="#ctx0" brushRef="#br0" timeOffset="92454.64">32526 12665 0,'0'0'16,"124"-88"15,-89 88-15,0 0-16,0-18 15,-35 36 48,-35 34-48,-71 231 17,89-89-17,17-106 1,17-35-1,1-71 1</inkml:trace>
  <inkml:trace contextRef="#ctx0" brushRef="#br0" timeOffset="92640.25">32597 13018 0,'0'0'0,"-53"-53"62,88 70-46,124 54 15,-71-36-15,-35-35 0,-35 18-16</inkml:trace>
  <inkml:trace contextRef="#ctx0" brushRef="#br0" timeOffset="94272.44">17410 15946 0,'0'0'16,"-89"0"30,89-18-30,36 18 62,87 0-62,1 0 15,-89 0-15,-35 18 46,-35 34-46,-71 143 15,18-54-15,70-88-1,-35 52 1,53-87-16,-18 17 16,36-17-1</inkml:trace>
  <inkml:trace contextRef="#ctx0" brushRef="#br0" timeOffset="94504.49">17339 16140 0,'0'0'15,"-88"-18"1,123 18 15,-17 0-31,70 0 16,53-18-1,-35 36 1</inkml:trace>
  <inkml:trace contextRef="#ctx0" brushRef="#br0" timeOffset="94955.89">17692 16016 0,'0'0'16,"88"-18"31,0 18-32,18-17 1,-88 17 0,-18 17 46,-53 54-31,0 53-15,35-89-16,-17 53 16,-18 53-1,18-70 1,35-36-1,0-53 1,0 1 0</inkml:trace>
  <inkml:trace contextRef="#ctx0" brushRef="#br0" timeOffset="95179.2">17727 16387 0,'18'17'16,"-36"-34"-16,-17-54 46,88 71 17,88-18-47,-71 18-1,36 0 1</inkml:trace>
  <inkml:trace contextRef="#ctx0" brushRef="#br0" timeOffset="137654.42">21449 15787 0,'0'0'16,"-18"17"31,36 1 46,17 70-77,18 18 15,-53-71-15,18 18 0,-1-17-1,-17-1 1</inkml:trace>
  <inkml:trace contextRef="#ctx0" brushRef="#br0" timeOffset="138382.87">21996 16298 0,'0'0'0,"0"-17"62,0-1-46,53-17 31,-18 35-47,0 17 15,-35 36 1,0-35-16,-17 123 31,-19-88-31,-17 18 32,0-71-17,18-18 1,-18-88-1,36-17 1,17 17 0,35 18-1,0 17 1,18 18 0,-18 18-1,1 35 1,17 0-1,-1 17 1,1 1 0,0 0-1,0-1 17</inkml:trace>
  <inkml:trace contextRef="#ctx0" brushRef="#br0" timeOffset="138721.33">22296 15663 0,'0'0'16,"-36"-88"15,72 88-16,-1-17 1,0 52 0,-35 35 15,-18 54-15,-34-54-1,34-52 1,18 0-1,18-18 1,34 0 0,37 0-1</inkml:trace>
  <inkml:trace contextRef="#ctx0" brushRef="#br0" timeOffset="139119.68">22419 16457 0,'18'0'62,"17"35"-46,53 54 15,-35-37-15,0 1-1,-35-53 1</inkml:trace>
  <inkml:trace contextRef="#ctx0" brushRef="#br0" timeOffset="139289.2">22648 16492 0,'0'0'16,"-105"71"0,34 17 15,53-53-31,-17 1 16,17-1-16,-35 18 15,53-53 1</inkml:trace>
  <inkml:trace contextRef="#ctx0" brushRef="#br0" timeOffset="139602.41">22454 16175 0,'53'-18'93,"0"18"-77,-35 0 0,52 0-1,-52 0-15</inkml:trace>
  <inkml:trace contextRef="#ctx0" brushRef="#br0" timeOffset="139951.19">22913 16369 0,'18'0'78,"34"0"-62,19-18 15,-71 36-31,18-18 0,-1 18 16</inkml:trace>
  <inkml:trace contextRef="#ctx0" brushRef="#br0" timeOffset="140167.56">22913 16563 0,'0'0'0,"-18"0"62,71 0-46,53 0 15,-71 0-31,1 0 0,-19 0 16</inkml:trace>
  <inkml:trace contextRef="#ctx0" brushRef="#br0" timeOffset="172372.59">23495 15928 0,'0'-18'93,"18"54"-46,52 69-15,-35-16-17,-17-54 1,0-17-1,-1-36 48,19-88-47,-36 88-16,35-70 31,-35 53-16,18 17 1,-1 1 0,19 52-1,-19-17-15,54 52 16</inkml:trace>
  <inkml:trace contextRef="#ctx0" brushRef="#br0" timeOffset="173210.2">24007 16069 0,'-53'-35'78,"17"35"-62,19 0-1,-19 35 1,19 18-1,17 0 1,0-18 0,35-17-1,18-18 1,-18-35 0,1-18-1,-19 17 1,-17 19 15,0 34 32,0 19-48,18-19-15,-18 1 0,17 35 31,1-36-15,17-17 0,-17 0-1,17-70 1,-17 35 0,-18-1-1,0 54 48,18 70-32,-18-17-15,0-36-1,17 0 1,1-35-1,-18-17 1,0-1 0,17-70-1,-17 53 1,0-18 0,36 53 30,-1 17-30,-106-34 0</inkml:trace>
  <inkml:trace contextRef="#ctx0" brushRef="#br0" timeOffset="173862.87">24606 15928 0,'0'0'0,"-53"-18"78,36 36-63,-19 35 17,19 17-17,17-52-15,0 35 0,0 35 31,0-17-15,35-1 0,-17-70-1,-1 0 1</inkml:trace>
  <inkml:trace contextRef="#ctx0" brushRef="#br0" timeOffset="174356.84">24712 16051 0,'18'0'63,"17"18"-47,88 53 30,-87-54-30,-19 1-16,1 17 31,0-35-31</inkml:trace>
  <inkml:trace contextRef="#ctx0" brushRef="#br0" timeOffset="174553.76">24941 16051 0,'0'0'16,"-88"71"31,53 0-31,35-54-16,0 71 15,18 1 1</inkml:trace>
  <inkml:trace contextRef="#ctx0" brushRef="#br0" timeOffset="174791.83">25083 16140 0,'0'0'16,"0"105"46,0-52-46,0 18 0,0-53-1,0-1-15,0 1 16</inkml:trace>
  <inkml:trace contextRef="#ctx0" brushRef="#br0" timeOffset="175120.67">25171 15928 0,'0'0'0,"53"35"47,-18 0-16,-17 1-31,17 17 16,-35-36-16,0 72 15,0-19 1,-18 1 15,1-18-15,-1-36-1,-17-17 1</inkml:trace>
  <inkml:trace contextRef="#ctx0" brushRef="#br0" timeOffset="184249.75">25488 16281 0,'0'0'0,"-17"0"63,69 0 15,37 0-63,-19 0 17,-52 0-32,0 0 15,-18-18 1,0 0-16</inkml:trace>
  <inkml:trace contextRef="#ctx0" brushRef="#br0" timeOffset="184451.23">25612 16140 0,'0'0'16,"-18"0"31,36 53-32,-18-36-15,17 89 31,1-35-15,0-54-16</inkml:trace>
  <inkml:trace contextRef="#ctx0" brushRef="#br0" timeOffset="184641.38">25894 16281 0,'0'0'0,"18"17"63</inkml:trace>
  <inkml:trace contextRef="#ctx0" brushRef="#br0" timeOffset="184810.43">26053 16334 0,'17'17'62</inkml:trace>
  <inkml:trace contextRef="#ctx0" brushRef="#br0" timeOffset="184988.83">26194 16334 0,'53'0'78,"0"-18"-63,-159 36 1</inkml:trace>
  <inkml:trace contextRef="#ctx0" brushRef="#br0" timeOffset="185176.49">26247 16281 0,'0'158'94,"35"-34"-79</inkml:trace>
  <inkml:trace contextRef="#ctx0" brushRef="#br0" timeOffset="186063.69">26617 16122 0,'0'0'0,"35"18"63,18 52-48,-17 54 17,-19-71-17,1-36 17,-1-70-1,-17 36-31,18-72 15,17 19 1,-17 35 0,17-1-1,1 36 1,-1-17 0,0 34-1,-17-17-15,35 18 16,-18-18 15,-17 0 0,-36 0-15,-53 35 0,19 18 15,34-18-16,18-17-15,0 70 16,18-52 0,-1-19-1,18-17 1,1-35 0,-19 17-16,1-52 15,0 52 1,-18 0-1,0 54 64,35 52-64,0-53 16,-17-52-31</inkml:trace>
  <inkml:trace contextRef="#ctx0" brushRef="#br0" timeOffset="186363.86">27270 16228 0,'0'0'0,"0"53"62,-18 17-46,18-52-16,18 52 31,-1-52-15,1-88 15,0 52-31,-18-35 16,17-18-1,1 36 1,0 18 0,-1 17-1,36 0 1</inkml:trace>
  <inkml:trace contextRef="#ctx0" brushRef="#br0" timeOffset="186629.36">27658 15998 0,'-88'71'62,"70"-18"-46,-17 88-1,35-53 17,0-70-32,35 70 31,0-70-31</inkml:trace>
  <inkml:trace contextRef="#ctx0" brushRef="#br0" timeOffset="186879.54">27728 16016 0,'0'0'0,"71"53"62,-1 0-30,-52-35-32,53 70 15,-36-71 1,-17-34 0</inkml:trace>
  <inkml:trace contextRef="#ctx0" brushRef="#br0" timeOffset="187046.86">27958 15963 0,'0'0'15,"-124"159"1,124-124 0,-35 71-1,35-18 1,0-17-1</inkml:trace>
  <inkml:trace contextRef="#ctx0" brushRef="#br0" timeOffset="187562.03">27993 16210 0,'0'0'16,"53"18"31,-18-18-16,-17 0-31,-18 17 31,0 19-15,0 17 0,0 35-1,0-71-15,0 19 16,0 17 0,-18-36-1,-17-34 1,0-19-1,-1 1 17,36 17-32,0 1 15,0-1 1,53 1 0,0-1-1,18 18 1,-1 0-1</inkml:trace>
  <inkml:trace contextRef="#ctx0" brushRef="#br0" timeOffset="187912.81">28205 15893 0,'0'0'0,"17"53"78,19 35-47,-19 18-15,-17 17 0,0-88-1,-17 89 1,-1-89 0,18 0-16,-53 36 15,35-71 1</inkml:trace>
  <inkml:trace contextRef="#ctx0" brushRef="#br0" timeOffset="193232.95">23372 16069 0,'0'0'0,"-18"0"62,18 18 17,18 52-48,-18 36 0,0-71-31,0-17 16</inkml:trace>
  <inkml:trace contextRef="#ctx0" brushRef="#br0" timeOffset="193524.43">23319 16422 0,'0'0'0,"-18"17"62,53-17-46,-17 18 0,70 0-1,-17-18 17,-54 0-32,19 0 15</inkml:trace>
  <inkml:trace contextRef="#ctx0" brushRef="#br0" timeOffset="194304.33">23372 16669 0,'0'0'31,"17"0"16,18 0-31,-35-18-16,18 18 31,-18 18 16,18-18 109,-1 0-140,36 0 15,-35 17-16,0-17 32,-18 36 31,-18 17-62,-17 35 15,17 0-15,18-53 0,0-52 15,0-36-16</inkml:trace>
  <inkml:trace contextRef="#ctx0" brushRef="#br0" timeOffset="194499.91">23407 16845 0,'0'0'16,"-35"0"31,70 18 0,35-18-32,-34 0-15,105-35 16</inkml:trace>
  <inkml:trace contextRef="#ctx0" brushRef="#br0" timeOffset="194886.57">23813 16598 0,'0'0'0,"35"-17"62,18 17-46,-53 17 0,-36 54 15,19-18-15,-1-36-16,18 1 0,-17 0 15,34-18 32,89-18-16,-53 18-15,-18 0 0</inkml:trace>
  <inkml:trace contextRef="#ctx0" brushRef="#br0" timeOffset="195457.03">23460 16422 0,'-18'0'63,"53"0"-32,1 17-15,-19-17-1,19 0 1,-19 0 15,-17-17-15</inkml:trace>
  <inkml:trace contextRef="#ctx0" brushRef="#br0" timeOffset="196230.06">23230 16087 0,'0'0'47,"-17"0"-31,70-36-1,-36 1 1,1 17-16,17-17 31,-35 53 32,0-1-32,0 19-31,18 17 0,-18 0 16,18 35-1,-1-35 1,-17-36 0,-53-17 30,-17 0-14,52-17-17,53 17 32,36 0-16,-53 0-31,-1 0 16,1 0-16,-1 0 16,54-18-1</inkml:trace>
  <inkml:trace contextRef="#ctx0" brushRef="#br0" timeOffset="-210641.9">9613 10354 0,'0'0'0,"-88"-35"15,70 17 1,-17-17 0,53-36 15,35 18 0,88 71 0,-88 53 1,-53-36-32,-36 106 31,-34-70-15,17-36-1,0-53 1,-18-88-1,36-52 1,35-19 0,18 54-1,70-18 1,-53 105 0,36 19-1,-54 17-15,54 0 16,17 35-1,-17 0 1,17 36 0,-53-18-1</inkml:trace>
  <inkml:trace contextRef="#ctx0" brushRef="#br0" timeOffset="-210376.78">10072 10495 0,'0'0'0,"70"53"78,-17-18-78,0 1 16,0 17-1,-18-18 1,-17 0-16</inkml:trace>
  <inkml:trace contextRef="#ctx0" brushRef="#br0" timeOffset="-210176.8">10301 10548 0,'0'0'15,"-70"71"1,17 34 0,-18 1-1,18 18 1,53-107-16,18-17 15,17-35 1</inkml:trace>
  <inkml:trace contextRef="#ctx0" brushRef="#br0" timeOffset="-209796.87">10248 9666 0,'0'0'15,"18"-53"32,52 53-31,-34 124 31,-54-36-32,0-53-15,1 0 0,-1 54 32,0-72-17,54-17 1,34-17-1,107-19 1</inkml:trace>
  <inkml:trace contextRef="#ctx0" brushRef="#br0" timeOffset="-209308.78">11024 10213 0,'18'0'63,"88"-18"-48,0 18 32</inkml:trace>
  <inkml:trace contextRef="#ctx0" brushRef="#br0" timeOffset="-209076.09">11024 10460 0,'0'0'15,"18"0"32,123-35-15,-53 35-17,-70-18-15,70 36 31</inkml:trace>
  <inkml:trace contextRef="#ctx0" brushRef="#br0" timeOffset="-208145.12">12012 9402 0,'0'0'16,"0"17"31,0 1-47,0 17 15,-18 177 16,18-71-15,0-53 0</inkml:trace>
  <inkml:trace contextRef="#ctx0" brushRef="#br0" timeOffset="-207862.82">11783 10178 0,'0'0'16,"53"0"30,-36 0-46,107-18 16,35 18 15,-124-18-31,35 18 0,-17 0 16,-35 18 0</inkml:trace>
  <inkml:trace contextRef="#ctx0" brushRef="#br0" timeOffset="-207492.78">11871 10530 0,'0'0'16,"-18"0"30,107 0-30,34 0 15,-88 0-15,-35 18 0,0 17-1,-17 71 1,-1-71-16,-35 142 31,0-36-15,18 35-1,35-158 1,0-18 0</inkml:trace>
  <inkml:trace contextRef="#ctx0" brushRef="#br0" timeOffset="-207326.45">11836 10971 0,'0'0'16,"-53"-53"31,159 18-16,-18 18-15,53-36-16</inkml:trace>
  <inkml:trace contextRef="#ctx0" brushRef="#br0" timeOffset="-207041.08">12294 10425 0,'0'0'0,"89"-36"63,-37 54-48,-87 123 17,-35-53-17,70-70-15,-18 17 31,53-35-15,142-70 0</inkml:trace>
  <inkml:trace contextRef="#ctx0" brushRef="#br0" timeOffset="-206562.73">12947 9243 0,'0'0'0,"-106"53"31,53 53-15,18 52-1,17-87 1,18 17-16,0 353 16,18-282-1,105 105 16,-70-264-31</inkml:trace>
  <inkml:trace contextRef="#ctx0" brushRef="#br0" timeOffset="-206165.94">13123 9631 0,'0'0'16,"18"-18"31,17 36-31,-17-1-16,70 160 15,-53-54 1,-17 107 15,0-142-15,-18-53-1,35-105 1,0-19 0,18-140-1,-53 70 1,0 124-1,35 17 1</inkml:trace>
  <inkml:trace contextRef="#ctx0" brushRef="#br0" timeOffset="-205464.64">13829 9913 0,'-159'0'47,"124"53"-31,17-35 0,18 17-16,-17 53 15,34-17 1,-17-54-16,36 36 15,16-53 1,19-53 0,-36-35-1,-17 0 1,-18 17 0,0 36 15,0 70 16,0-17-47,0 35 15,35 17 1,0-70 0,1-35-1,-1-35 1,-35 52-16,18-17 15,-18 52 17,17 36-17,-17 53 1,0-53 0,18-18-16,-18 36 15,18-54 16,-1-69-15,1-1-16,17-88 31,0 52-15,-17 36 0,35 36-1,35 17 1</inkml:trace>
  <inkml:trace contextRef="#ctx0" brushRef="#br0" timeOffset="-205198.05">14676 9737 0,'-89'-18'46,"178"36"-46,-213-18 16,89 35 0,-18 71-1,35 17 1,18 1 0,18-18-1,70-18 1,-17-88-1</inkml:trace>
  <inkml:trace contextRef="#ctx0" brushRef="#br0" timeOffset="-204965.66">14852 9860 0,'0'0'0,"35"71"63,18-18-48,-35-18 1,70 71 0,-35-71-1,-18-35-15</inkml:trace>
  <inkml:trace contextRef="#ctx0" brushRef="#br0" timeOffset="-204795.8">15152 9878 0,'0'0'0,"-88"53"16,17 0-16,-35 52 31,36 1-16,52 0 1,36-18 0</inkml:trace>
  <inkml:trace contextRef="#ctx0" brushRef="#br0" timeOffset="-204563.61">15346 10037 0,'0'0'16,"-18"141"31,18-124-47,0 19 0,-17 140 31,17-123-31,0 17 31,17-52-31</inkml:trace>
  <inkml:trace contextRef="#ctx0" brushRef="#br0" timeOffset="-204281.42">15522 9560 0,'71'88'63,"-54"107"-47,-52 34-1,-53-18 16,35-87-15,53-71 0</inkml:trace>
  <inkml:trace contextRef="#ctx0" brushRef="#br0" timeOffset="-203928.4">15998 9948 0,'0'0'0,"142"0"62,-54 18-31,-53-18-15</inkml:trace>
  <inkml:trace contextRef="#ctx0" brushRef="#br0" timeOffset="-203749.04">16157 9860 0,'0'0'0,"-70"53"46,52 53-14,18-36-32,0 107 31,18-124-31</inkml:trace>
  <inkml:trace contextRef="#ctx0" brushRef="#br0" timeOffset="-203233.2">16633 9631 0,'0'0'16,"-17"0"30,34 35-46,1 0 0,0 18 16,35 194 0,-36-88-1,19-36 1,-36-87 0,17-54-1,54-158 16,-54 123-31,36-141 16,-35 53 0,0 70-1,-18 53 1,53 54 0,-36-1-16</inkml:trace>
  <inkml:trace contextRef="#ctx0" brushRef="#br0" timeOffset="-202553.23">17268 9895 0,'-105'-17'47,"16"87"-32,54 89 16,35-106-31,18 18 16,-1-54 0,19 18-1,52-70 1,-53-71 0,0 53-1,-35-52 1,0 69-1,0 54 32,18 53-31,17 34 0,-17-87-1,53-18 1,-36-53-1,-17-17 17,-18 52-17,0 36 1,17 17 15,-17 35-31,0 1 16,18 70-1,-18-88 1,17-35 0,19-142-1,-19-17 1,1 18 0,0 52-1,-1 53 16,54 54-15</inkml:trace>
  <inkml:trace contextRef="#ctx0" brushRef="#br0" timeOffset="-202297.53">18045 9754 0,'0'0'15,"-89"-35"1,72 35-16,-36 18 16,35-1-1,-35 54 1,53-36-16,-17 159 16,17-17 15,53-54-16,-36-105-15,142-18 32</inkml:trace>
  <inkml:trace contextRef="#ctx0" brushRef="#br0" timeOffset="-202008.65">18274 9878 0,'0'0'0,"106"141"78,-53-106-62,-36-17-16,36-1 31,-35-52-15</inkml:trace>
  <inkml:trace contextRef="#ctx0" brushRef="#br0" timeOffset="-201850.65">18468 9860 0,'0'0'15,"-124"141"17,124-105-32,-70 210 47,70-193-47,0-17 15</inkml:trace>
  <inkml:trace contextRef="#ctx0" brushRef="#br0" timeOffset="-201514.75">18927 10195 0,'0'0'0,"-53"-70"63,70 52-63,1 18 15,17 18 1,-17 17 0,-18 36-1,-18-1 1,1 1-1,-1-36 17,53-53-32,18-52 15</inkml:trace>
  <inkml:trace contextRef="#ctx0" brushRef="#br0" timeOffset="-201278.25">19103 9648 0,'0'0'0,"53"159"63,-36-71-48,-17-52-15,0 105 16,-70 88-1,-1-88 1,54-70 15</inkml:trace>
  <inkml:trace contextRef="#ctx0" brushRef="#br0" timeOffset="-201030.97">19579 10195 0,'0'0'16,"106"-17"46,35 17-31</inkml:trace>
  <inkml:trace contextRef="#ctx0" brushRef="#br0" timeOffset="-200846.43">19650 10089 0,'0'0'0,"-53"71"31,53-53-31,0 70 32,0-53-32,35 53 31</inkml:trace>
  <inkml:trace contextRef="#ctx0" brushRef="#br0" timeOffset="-200616.58">20620 10354 0,'0'0'15,"-71"0"32,71-18-31</inkml:trace>
  <inkml:trace contextRef="#ctx0" brushRef="#br0" timeOffset="-200484.44">20620 10354 0,'0'0'0,"70"-18"15,-105 18 17</inkml:trace>
  <inkml:trace contextRef="#ctx0" brushRef="#br0" timeOffset="-200271.86">21008 10372 0,'0'0'0,"70"-36"47,89 19-32,-35 17 1,-54-18 0</inkml:trace>
  <inkml:trace contextRef="#ctx0" brushRef="#br0" timeOffset="-200083.74">21308 10142 0,'0'0'0,"-35"89"47,17 16-15,18 19-32,0-54 15,0 1 1</inkml:trace>
  <inkml:trace contextRef="#ctx0" brushRef="#br0" timeOffset="-199545.73">21749 10054 0,'0'0'15,"-18"-70"17,53 158 15,54 194-32,-19-35 16,-70-229-15,18-18 0,52-141-1,1-36 1,-36 36 0,-35 70-1,35 89 16,1 17-15</inkml:trace>
  <inkml:trace contextRef="#ctx0" brushRef="#br0" timeOffset="-198854.61">22419 10248 0,'-123'-35'62,"70"88"-46,0 88 15,53-70-15,0-54-16,35 18 15,36-52 1,-19-54-1,1-17 1,-35 35 0,-18 35 15,0 54 16,35 123-16,54-142 0,-19-123-15,-52 53 0,-18 36-1,0 52 32,0 36-31,0-36-16,0 106 31,17-106-15,1-35-1,17-70 1,1-36-1,-1-35 1,-18 88 0,54 70 15,-18 36-15,-35 0-1</inkml:trace>
  <inkml:trace contextRef="#ctx0" brushRef="#br0" timeOffset="-198470.81">23495 10072 0,'-71'70'62,"19"54"-46,-1-36-16,-36 177 31,89-177 1,53-53-32,18-53 15</inkml:trace>
  <inkml:trace contextRef="#ctx0" brushRef="#br0" timeOffset="-198169.44">23671 10072 0,'0'0'0,"124"123"63,-71-52-47,17 17-1,-17-35 1,-17-18-1,-36-17 1,17-18-16</inkml:trace>
  <inkml:trace contextRef="#ctx0" brushRef="#br0" timeOffset="-198004.92">23989 10125 0,'0'0'0,"-124"106"31,-34 35-15,140-106-16,0 36 16,54 17-1</inkml:trace>
  <inkml:trace contextRef="#ctx0" brushRef="#br0" timeOffset="-197569.83">24201 10283 0,'0'0'31,"17"0"0,89 18 0,-53 53 1,-53-36-32,0 18 15,0-18-15,-35 89 16,17-89 15,0-35-15,-35 0-1,36-18 1,-1 1 0,18-19-1,18 1 1,17 0 0,36 0-1,-1 35 1,-17-18-1</inkml:trace>
  <inkml:trace contextRef="#ctx0" brushRef="#br0" timeOffset="-197305.91">24536 10107 0,'0'0'15,"0"-35"32,35 52-31,-17 1-16,17 35 15,0 35 1,-52 53 0,-36-35-1,-36 0 1,72-71-1</inkml:trace>
  <inkml:trace contextRef="#ctx0" brushRef="#br0" timeOffset="-196881.05">24642 9737 0,'0'0'0,"88"123"47,-35 18-31,-36 177 15,-34-230-15,-36 88-1,17-87 1,-16-19 0,52-88 77,-18 18-46,36 18-31</inkml:trace>
  <inkml:trace contextRef="#ctx0" brushRef="#br0" timeOffset="-193024.68">11095 12065 0,'141'-18'78,"-88"36"-78,-18-18 16,18 88 0</inkml:trace>
  <inkml:trace contextRef="#ctx0" brushRef="#br0" timeOffset="-192827.34">11130 12330 0,'0'0'16,"177"-18"47,-54 18-48,-88 0 1,1 0-16,16 0 0</inkml:trace>
  <inkml:trace contextRef="#ctx0" brushRef="#br0" timeOffset="-192463.86">12206 11395 0,'0'158'94,"0"-52"-78,0-70-16,0 158 15</inkml:trace>
  <inkml:trace contextRef="#ctx0" brushRef="#br0" timeOffset="-192189.55">11924 12118 0,'0'0'16,"247"-18"47,-88 18-48,-106 0-15,105 0 31,-70 36-31</inkml:trace>
  <inkml:trace contextRef="#ctx0" brushRef="#br0" timeOffset="-191793.74">12171 12524 0,'0'0'16,"70"0"46,54-18-46,-36 18-1,-53 18 1,-52 105 15,-19-35-31,-34 106 32,17-70-17,18 17 1,35-159 15,0 1-31</inkml:trace>
  <inkml:trace contextRef="#ctx0" brushRef="#br0" timeOffset="-191642.15">12259 13000 0,'0'0'16,"-71"-106"0,71 88-1,0 1 1,18 17-1,35-18 1,-18 18-16,1-18 0,175-17 31</inkml:trace>
  <inkml:trace contextRef="#ctx0" brushRef="#br0" timeOffset="-191342.39">12753 12365 0,'0'0'31,"88"-18"0,-88 106 0,-53 54 1,36-125-32,17 18 15,0-17 1,105-18 15,-16-88-15</inkml:trace>
  <inkml:trace contextRef="#ctx0" brushRef="#br0" timeOffset="-190885.49">13018 12030 0,'0'0'31,"-18"53"0,36-36-15,-1-17 0,1-35-1,-18 17 16,-35 71 1,17-35-1,36-18 0,17-35-15,-18 17-16,-17 0 15</inkml:trace>
  <inkml:trace contextRef="#ctx0" brushRef="#br0" timeOffset="-188944.03">13829 11430 0,'35'0'63,"36"0"-48,52 0 1,-35 0 15,-70 0-31,0 0 16,-18 18 15,-18 52-15,-17 142-1,-1-71 1,19-35 0,-1-53-1,36-53 1,-1-36-1</inkml:trace>
  <inkml:trace contextRef="#ctx0" brushRef="#br0" timeOffset="-188748">13970 11800 0,'0'0'16,"-88"-35"31,105 35-47,54-35 31,35 0-15,-36 35-16,-34 0 15,158 17 1</inkml:trace>
  <inkml:trace contextRef="#ctx0" brushRef="#br0" timeOffset="-188213.42">14923 11624 0,'88'71'62,"-35"-18"-46,35-18 15,-35-18-15,-36-17-1</inkml:trace>
  <inkml:trace contextRef="#ctx0" brushRef="#br0" timeOffset="-188030.5">15099 11606 0,'0'0'16,"-124"212"31,89-159-32,18-18 1,17-17 0</inkml:trace>
  <inkml:trace contextRef="#ctx0" brushRef="#br0" timeOffset="-187128">16069 11377 0,'-88'-35'47,"17"70"-32,71 141 17,36-105-17,16 17 1,19 71 15,-89-124-15,-70 1-1,18-36 17,34-36-17,36-17-15,53-88 31,88-18-15,-88 89 0,18-18-1,-159 88 48,52 17-48,89 36 32,-17-35-31</inkml:trace>
  <inkml:trace contextRef="#ctx0" brushRef="#br0" timeOffset="-186622.32">16369 11271 0,'0'0'15,"0"88"17,0 89-1,-18-36-16,18-53-15,0 36 16,0-54 0,0-35-1,-17-70 251,34 70-266</inkml:trace>
  <inkml:trace contextRef="#ctx0" brushRef="#br0" timeOffset="-185816.01">17321 11889 0,'0'0'15,"18"0"32,158-18 0,-123 18-31,-17 0-1</inkml:trace>
  <inkml:trace contextRef="#ctx0" brushRef="#br0" timeOffset="-185645">17357 12118 0,'0'0'15,"35"18"32,194-54-16,-176 36-31</inkml:trace>
  <inkml:trace contextRef="#ctx0" brushRef="#br0" timeOffset="-184906.27">18380 11271 0,'0'0'0,"-141"-70"47,123 87-47,-17 19 15,17 52 1,18-53 0,71 89-1,-18-36 1,-1-18-1,-34-34 1,-88-36 15,-1 0-15,0-71 15,54 36-31,105-53 31,-35 35-31,123-71 32,-123 89-17,-35 17 1,-36 1 15,1 17-15,-1 0-1,0 17 1,36 19 0</inkml:trace>
  <inkml:trace contextRef="#ctx0" brushRef="#br0" timeOffset="-184664.02">18750 11183 0,'-17'159'63,"-1"35"-32,0 18 0,18-142-15,0-52-16</inkml:trace>
  <inkml:trace contextRef="#ctx0" brushRef="#br0" timeOffset="-184171.64">18115 12012 0,'0'0'0,"-17"18"63,34-18-48,18-18 1,71 18-1,-53 0-15,159 18 32,-53-1-17,-18 1 1,17-18 0,-122 0-1,-72 18 32</inkml:trace>
  <inkml:trace contextRef="#ctx0" brushRef="#br0" timeOffset="-183648.33">18362 12294 0,'18'0'62,"105"-17"-46,-105 17-1,17-18-15,0 18 0,18-18 32,-35 36-17,0 0 1,-36 35 0,-17 17-1,-36 89 1,36-36-1,-18-17 1,35 0 0,54-124-1</inkml:trace>
  <inkml:trace contextRef="#ctx0" brushRef="#br0" timeOffset="-183366.09">18415 12488 0,'0'0'0,"71"-17"62,34-1-46,-69 18-16,-1-18 0,0 18 15,71 0 1,-71 0 0,-17 0-1,-36 18 17</inkml:trace>
  <inkml:trace contextRef="#ctx0" brushRef="#br0" timeOffset="-181981.89">18591 10848 0,'0'0'16,"-88"-35"0,0 17-1,-106 36 16,141 17-15,-88 88 15,88-34-15,-18 52 0,54-71-1,17-34-15,-18 69 16,36 54-1,-1-106 1,19 35 0,17-17-1,17-18 1,18-18 0,36 18-1,-18-35 1,52 17 15,-52-18-31,0-17 31,-18 0-15,18-35 0,-53-18-1,35-17 1,-52-1-1,-19 1 1,1 52-16,-1-70 16,-17-18-1,0 0 1,0 0 0,-35 36-1,-35-18 1,-1 17 15,18 18-15,-35 0-1,35 53 1,-35-18 0,17 18-1</inkml:trace>
  <inkml:trace contextRef="#ctx0" brushRef="#br0" timeOffset="-150793.22">2893 10072 0,'0'0'16,"-71"-35"-1,54 17-15,-1 0 16,18 1-16,-18-72 15,18 72-15,0-1 16,36-105 15,122 87 1,-69 160-1,-107 105 0,-17-176-15,17-35-1,-35-54 1,0-52 0,0-123 15,36 140-31,17-35 15,17 71 1,19-36 0,-1 36-16,71-18 31,-36 53-15,18 0-1,-17 35 1,-36-17-1,-17 0 1,-1-18 0</inkml:trace>
  <inkml:trace contextRef="#ctx0" brushRef="#br0" timeOffset="-149610.49">3475 9331 0,'0'0'16,"-35"-53"31,105-17-31,-17 52 15,-35 18-31,-1 0 15,-17 70 1,-17 1 0,-19 17-1,1-17 1,53-71 62,35 0-62,-18-18-1,-17 18-15,17 0 16,-17 0 0</inkml:trace>
  <inkml:trace contextRef="#ctx0" brushRef="#br0" timeOffset="-149006.63">3863 9878 0,'0'0'31,"88"0"0,18-35-15,0 52 15</inkml:trace>
  <inkml:trace contextRef="#ctx0" brushRef="#br0" timeOffset="-148795.82">3951 10125 0,'0'0'32,"53"0"-1,35-18-16,-52 0-15,69-17 16</inkml:trace>
  <inkml:trace contextRef="#ctx0" brushRef="#br0" timeOffset="-148296.13">4868 9437 0,'0'0'15,"-88"0"1,35 0 0,36 17-1,17 1-15,35 106 32,35-36-17,-52-53-15,70 53 16,-35 0-1,-35 1 1,-36-36 0,-17-36-1,-18-17 1,35 0-16,1-17 16,-19-107-1,54 54 1,53-54-1,-54 89-15,36-71 16,-18-18 15,-17 107-31,-18-36 32,-18 35-17,1 18 1,17 18-1,17 35 1,-17-36-16</inkml:trace>
  <inkml:trace contextRef="#ctx0" brushRef="#br0" timeOffset="-148007.38">5256 9366 0,'0'0'0,"0"18"62,0 35-46,0-36-16,0 142 31,18 18-15,0-54-1,-1-17 1,1-36-1,-18-34 1,0-54 15,-35 0-15</inkml:trace>
  <inkml:trace contextRef="#ctx0" brushRef="#br0" timeOffset="-145666.95">3052 11412 0,'0'0'16,"-124"-53"30,71-70-14,53 35-32,35 0 31,89 70 0,-54 106-15,-52 0-1,-36 18 1,-34 35 0,16-105 15,1-36-31,0-36 31,-18-122-15,35 69-1,1 36-15,17-88 16,0 18 0,17 35-1,36 35 1,-18 35 0,54 0-1,-37 18 1,19 18-1,52 106 17</inkml:trace>
  <inkml:trace contextRef="#ctx0" brushRef="#br0" timeOffset="-145393.03">3404 11359 0,'53'53'63,"35"0"-48,-52-17 1,17 34 0,0 1-1</inkml:trace>
  <inkml:trace contextRef="#ctx0" brushRef="#br0" timeOffset="-145196.45">3634 11412 0,'-124'71'47,"54"17"-31,17 89 15,106-160 0</inkml:trace>
  <inkml:trace contextRef="#ctx0" brushRef="#br0" timeOffset="-143516.07">3422 11307 0,'0'0'31,"-71"-53"0,71 35-15,18 18 15,17-18-15,1 18-16,105-35 31,-88 35 0,-53-18-15,17 18-1,1-35 1</inkml:trace>
  <inkml:trace contextRef="#ctx0" brushRef="#br0" timeOffset="-143047.1">3528 10619 0,'0'0'15,"-35"-89"48,123 72-47,-53 34-1,-17 19 1,-18 34 15,0-52-31,-18 17 16,18-17-1,18-18 17,17 0-17,0 0 1,71 0 15,-71 0-31</inkml:trace>
  <inkml:trace contextRef="#ctx0" brushRef="#br0" timeOffset="-142616.04">4216 11218 0,'0'0'0,"35"-17"62,124-19-15,-124 36-31</inkml:trace>
  <inkml:trace contextRef="#ctx0" brushRef="#br0" timeOffset="-142417.47">4286 11430 0,'0'0'15,"-17"0"32,122 0-16,-87 0-31,123 0 16</inkml:trace>
  <inkml:trace contextRef="#ctx0" brushRef="#br0" timeOffset="-141751.15">5592 10460 0,'0'0'15,"-89"-35"17,54 52-17,17 71 1,18-17-1,0-36-15,53 71 32,0-35-17,-17-18 1,-19-36 0,-52-17-1,-36 0 1,54 0-16,-54-17 15,36-36 1,53 0 0,34 0-1,19 0 1,-53 35-16,35-17 16,-18 0 15,-18 17-31,1-17 31,-18 17 0,18 18-31,-1 0 16,1 18-16</inkml:trace>
  <inkml:trace contextRef="#ctx0" brushRef="#br0" timeOffset="-141535.8">5962 10354 0,'0'53'62,"0"0"-46,0 0-16,35 88 31,-17-18-31</inkml:trace>
  <inkml:trace contextRef="#ctx0" brushRef="#br0" timeOffset="-141246.62">5486 11289 0,'0'0'16,"53"-18"46,105-17-46,19-18 0,-54 35-1,-87 18-15,-1 0 16,35 36-16</inkml:trace>
  <inkml:trace contextRef="#ctx0" brushRef="#br0" timeOffset="-140885.91">5803 11606 0,'0'0'31,"18"0"0,35-17-15,-18 17 0,-17 0-16,-1 0 31,19 70-15,-19 54-1,-17 70 1,0-35-1,0-1 1,18-34 0,-18-107-1</inkml:trace>
  <inkml:trace contextRef="#ctx0" brushRef="#br0" timeOffset="-140668.84">5768 12171 0,'0'0'0,"-35"-35"62,70 17-46,0 0-16,195-70 31,-142 53-15,-18 35-1,-17-18 1</inkml:trace>
  <inkml:trace contextRef="#ctx0" brushRef="#br0" timeOffset="-140479.86">6244 11959 0,'-35'-17'63</inkml:trace>
  <inkml:trace contextRef="#ctx0" brushRef="#br0" timeOffset="-133186.01">2575 10389 0,'0'0'31,"-88"18"-15,123-18 140,54-18-140,-54 18-16,124 0 31,-18 0-15,-88 0-16,70-17 31,-35 17-15,36-18-1,-54 18 1,19 0 0,-1-18-1,0 18 1,-18-17-1,1 17 1,52-18 0,-87 0-1,87 18 1,-87 0 0,34-17-1,1 17 16,17 0-15,-18 0 0,1 0-1,-36 17 1,18-17 0,-18 0-1,36 0 1,-18 0-1,0 0 1,35 0 0,-35 0-1,35 0 1,-35 0 0,18 0-1,-1-17 1,71 17 15,-105 0-31,52 0 31,-18 0-15,1 0 0,17-18-1,-17 18 1,-1-17-1,-35 17 1,1 0 0,-19 0-16,1-18 15,17 18 1,1 0 15,-19 0-31,1 0 16,-1 0 15,1 0-15,17 0-1,-17-18 1,0 18 0,-1 0-1,19 0 1,-1-17-1,0-1 1,-17 18 0,-18-18 46,0 36-15</inkml:trace>
  <inkml:trace contextRef="#ctx0" brushRef="#br0" timeOffset="-126216.66">3263 9878 0,'0'0'31,"-35"0"0,70 35 47,36 36-62,-54-36-16,54 53 16,-18 18 15,-35-88-15,-18-36-1</inkml:trace>
  <inkml:trace contextRef="#ctx0" brushRef="#br0" timeOffset="-125994.34">3422 9984 0,'0'0'16,"-88"88"30,52-53-30,36 0-16,-17-17 16,-1 53-1,18-54 1,18 1-16</inkml:trace>
  <inkml:trace contextRef="#ctx0" brushRef="#br0" timeOffset="-125679.46">3510 10089 0,'18'0'62,"17"18"-46,-17 17 15,-1 1-15,1-19-1,0 1 1,-18 0-1,17-36 1</inkml:trace>
  <inkml:trace contextRef="#ctx0" brushRef="#br0" timeOffset="-125522.16">3616 9948 0,'-35'36'78</inkml:trace>
  <inkml:trace contextRef="#ctx0" brushRef="#br0" timeOffset="-109607.62">5909 11324 0,'0'0'15,"-71"-35"32,19 0-15,-19 17-1,53 0-16,1 18 17,52-17-1,53-19-15,-53 36-16,54-35 15,52 18 1,-88 17-1,35 0 17,-70 0-17,-1 0 1,-17 17 0,-17 36-1</inkml:trace>
  <inkml:trace contextRef="#ctx0" brushRef="#br0" timeOffset="-108977.31">5803 11748 0,'0'0'31,"-88"0"-31,53 0 16,-36 0-1,36 0 1,35-18 0,18 18 15,87-35 0,-52 17-31,35 0 16,18 1-1,-88-1 1,-36 71 62,18 35-62,0 0-16,-17-35 15,17 88 1,0 71 0,0-141-1,17 17 1,1-35 0,-18 0-1</inkml:trace>
  <inkml:trace contextRef="#ctx0" brushRef="#br0" timeOffset="-108726.5">5821 12259 0,'0'0'0,"-18"0"62,36-18-62,70 1 16,-35 17-1,0-18 1,17 0 0,-17-17-16</inkml:trace>
  <inkml:trace contextRef="#ctx0" brushRef="#br0" timeOffset="-105461.93">6526 9825 0,'0'0'15,"-88"-71"32,71 71-31,-1-17 0,36 17 30,52-53-14,-52 53-32,88-18 31,-1 53 0,-69 18-15,-19 36-1,-17 140 1,0-123 0,-53 70 15,36-88-31,-18-17 16,-1-18 15,19-53 63,17 17-79,17-34 1</inkml:trace>
  <inkml:trace contextRef="#ctx0" brushRef="#br0" timeOffset="-104950.87">6491 10478 0,'0'0'0,"-35"-18"62,70 36-30,-35-1-17,53 107 16,-35-71-15,-1-36 0,-17 1-1,18-18 1,0 0 0,35-53 15,-53 18-16,35 17 1,-35 0 0,17 1-1,-52-54 63</inkml:trace>
  <inkml:trace contextRef="#ctx0" brushRef="#br0" timeOffset="-40335.11">5644 12700 0,'0'0'47,"-70"-18"-47,52 18 16,1 0 31,52 0 15,35 0-46,107-35 15,-36 17-15,-88 1-16,35-1 0,36 1 31,-89-1-31,71-35 16,-1-18-1,-34 1 1,-36 17 0,1 0-1,-36 35 1,17-17-1,1 35 17,-18-18-17,-18 1 32,1-1-31,52 53-16</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10-19T09:32:51.623"/>
    </inkml:context>
    <inkml:brush xml:id="br0">
      <inkml:brushProperty name="width" value="0.05292" units="cm"/>
      <inkml:brushProperty name="height" value="0.05292" units="cm"/>
      <inkml:brushProperty name="color" value="#FF0000"/>
    </inkml:brush>
  </inkml:definitions>
  <inkml:trace contextRef="#ctx0" brushRef="#br0">7938 5997 0,'0'0'0,"0"-35"63,0 53 46,0-1-93,0 54 15,-18-18-15,18 0-16,0 0 31,0-36-16,0 1 1,18-36 0</inkml:trace>
  <inkml:trace contextRef="#ctx0" brushRef="#br0" timeOffset="367.37">8061 5962 0,'0'0'16,"0"18"31,0 17-32,0 35 17,0-34-17,0-1 1,0-17 0,0-1-1,0 1 1,18-36 15</inkml:trace>
  <inkml:trace contextRef="#ctx0" brushRef="#br0" timeOffset="3895.92">8026 5450 0,'0'0'31,"-71"-52"0,54 34-15,-1 36 46,0 17-46,1 0 0,-1 0-1,18 18 1,0-17-1,35 16 1,1-16 0,34-36-1,-35 0 1,1 0 0,-36-18-16,53-35 31,-18-17-31,-18-19 31,-17 72-31,0-18 16,-35-1-1,0 36 1,0-17 0,-1 17-1,-17 17 1,18 19-1,18-19 1,34 18 0,18 1-1</inkml:trace>
  <inkml:trace contextRef="#ctx0" brushRef="#br0" timeOffset="4741.34">8520 6085 0,'0'18'78,"-18"-18"-62,-17 53 15,17-18-16,0 1 1</inkml:trace>
  <inkml:trace contextRef="#ctx0" brushRef="#br0" timeOffset="5273.88">8925 5838 0,'0'18'63,"-35"70"-48,35-52 1,0 34 0,53-70-1</inkml:trace>
  <inkml:trace contextRef="#ctx0" brushRef="#br0" timeOffset="5459.51">9119 5768 0,'0'0'16,"-17"88"15,-1-53-15,18 1-16,0 34 16,0 1 15,18-71-31</inkml:trace>
  <inkml:trace contextRef="#ctx0" brushRef="#br0" timeOffset="6122.41">9208 5450 0,'0'0'0,"35"-88"32,-18 71-17,1-19 1,-18 19-16,0 52 47,-18 18-32,18-18-15,0 53 32,18 1-17,0-37 1,-18-34 15,-18-18-15,-70 0-1,53 0 1,-1 0 0,19 0-1,34 0 16,19 0-15,52 0 15,-18 0-15,19 0 0,-37 0-1,1 18 1,-17-18-1,-19 0 1</inkml:trace>
  <inkml:trace contextRef="#ctx0" brushRef="#br0" timeOffset="25102.71">7144 3528 0,'0'0'47,"17"0"93,19 0-124,-1 0-16,53 0 16,141 0 15,1-18 0,-195 1-31,159 17 31,-106-18-31,106 18 32,-70 0-17,87-18 1,-158 1 0,71 17-1,-36-18 1,0 0-1,53 1 1,-52 17 0,87-36-1,-70 19 1,-18-1 0,0 0-1,18 18 16,-71 0-31,36 0 32,17 0-17,-53 0 1,-17 0 0,35 0-1,-18 18 1,0-18-1,36 0 1,-18 18 0,0-18-1,0 0 1,-18 0 0,0 17-1,18-17 16,0 0-31,-18 18 32,1-18-17,-19 0 1,1 0 0,-53 0 15,17 0-16,-70 0-15</inkml:trace>
  <inkml:trace contextRef="#ctx0" brushRef="#br0" timeOffset="26158.97">6156 4921 0,'0'0'16,"-35"-17"31,52 17 0,1 0-32,264 0 17,-123 0-17,35-18 1,0 0-1,-141 18-15,141-17 16,-35-19 0,17 36-1,-105 0 1,-18 0 0,-18 0-1,-35-17 126,0 17-63</inkml:trace>
  <inkml:trace contextRef="#ctx0" brushRef="#br0" timeOffset="31419.92">8872 8643 0,'-70'0'62,"140"35"16,124 71-46,-158-88-17,-1-18-15,0 17 0,159 19 32,-35-36-1,-124-18-31,1 0 0,-1 18 0,71-35 15,229-35 17,-176 70-17,52 17 1,-34 36 0,17 18 15,-53 17-16,0-35 1,0 0 0,-106-53-16,195-18 15,-36-52 1,35-36 0,-17 35-1,-18 36 1,-141 35-16,88 0 15,35 35 1,-105-17 0,87 17-1,-69-35 1,-19 0 0,36-35 15,-18-36-16,36 1 1,34 34 0,-34 19-1,-89 17-15,36 17 16,52 36 0,-17 0-1,-53-35 1,70 17 15,-34-17-31,-19-18 16,1-18-1,-18 1 1,-36 17 0,18 0-16,18-18 31,-53 18 313</inkml:trace>
  <inkml:trace contextRef="#ctx0" brushRef="#br0" timeOffset="39551.15">5838 8661 0,'0'0'15,"-105"0"1,87-18 15,36 18 16,17 0-31,-17 0-16,34 0 15,72-18 1,-1-17 0,71 0-1,-105 35 1,105-35 15,-71 35-15,-35 17-1,-17-17 1,-36 0 0,-88 0 46,-88 0-46,106 0-1,-106 18 1,0 0 0,88-18-16,-106 17 15,71 1 1,53-18-1,17 0-15,0 0 32,89 0 30,17 0-46,-17 0-16,17 0 15,35 0 1,36 0 0,-36 0-1,-52 0 1,-36 0 0,-70 0 46,-194 35-46,176-35-1,-71 18-15,-123-18 32,106-18-17,18 0 1,105 18-1,18-17 1,88-18 15,36 17-15,52 0 0,53 18-1,-87 0 1,-37 0-1,1 0 1,-35-17 15,-36 17-31,-141 0 78,-123 17-62,70-17 0,53 0-1,-52 0 1,87 0 0,53 0-1,36-17 16,35-1-15,141 0 0,18 18 15,-124 0-31,53 0 31,-70 18-15,-36-18-1,-18 0 1,-69 0 15,-37 0-15,-140 0 0,176 18-1,-194-1 1,159-17-1,35 0 1,141 0 47,53-17-48,-88 17 1,141 0-1,-35 0 1,-71 0 0,-35 0-1,0 0 1,-71 0 31,-70 0-32,-88 17 1,-71 1 15,212-18-31,-142-18 32,160 18-32,-1 0 31,71-17 0,-18 17-31,106-18 16,36 18-1,-36 18 1,-35-18 0,17 17-1,-88-17 1,-17 18-1,-124-18 48,-141 18-32,36-1-15,175-17-1,19 0-15,-19 0 16,19 0 0,87 0 15,1 0-15,-18 0-16,106 0 15,17 18 1,-35-18-1,-53 17 1,-17-17 0,-18 18-1,-18-18 17,-17 0-17,-71-18 313,17-17-312,19 35 0</inkml:trace>
  <inkml:trace contextRef="#ctx0" brushRef="#br0" timeOffset="52179.1">5909 8502 0,'0'0'15,"-71"0"32,142 0 31,70 0-62,-106 0-16,18 0 0,106 0 15,17 0 17,-87 0-32,34 0 15,18 0 17,-105 0-17,-125 0 32,-87 35-31,0-17-1,-18 0 17,141-18-32,0 0 0,-71 0 15,36 0 1,35 0-1,230-18 48,-1 0-47,-106 18-1,124 0 1,-35 0-1,-18 0 1,0 0 0,-70 0-1,-36 0 1,-52 0 15,-36-17-15,0 17-16,-71 0 15,-34 0 1,-1 17 0,-18 1 15,107-18-15,35 0-1,17 0 1,106 0 15,71-18-15,-89 18-16,89 0 15,0 18 1,-18-18 0,18 0-1,-124 18 1,-17-18-1,-36 0 17,-123-18-1,35 18-31,-141 18 31,159-18-31,-53 0 31,123 0-15,106-18 31,389-17-16,-283 35 0,-88 0-15,-71 0-16,0 0 16,-105 0 31,-124 0-32,70 0 1,-88 0-1,1 17 1,-71 19 0,105-36-1,18 0 1,89-18 0,52 18-1,53 0 16,-17 0-31,106-35 16,-71 35-16,70-18 16,265-35 15,-317 53-31,228-18 16,-175 18-1,-54 0 16,-17 18-15,-123-18 31,-159 18-16,193-18-31,-158 35 16,53-17-1,35-1 1,36-17 0,52 0-16,0 0 15,54 0 32,17-17-31,0 17-16,123-18 31,36 0-15,-71 18-1,-35 0 1,-18 18 0,-18-18-1,-52 0 16,-53 0 157,70 0-172</inkml:trace>
  <inkml:trace contextRef="#ctx0" brushRef="#br0" timeOffset="68240.66">3651 10724 0,'0'0'16,"-70"-52"31,52 34-32,0 0 16,1 1-15,-1-1 0,-17 0-1,17 1 1,-17-19 0,0 36-1,-1-35 1,1 35 15,17 0-15,36 177 46,0-125-62,-18 72 16,35 141-1,-35-54 1,-18 71 0,18-123-1,-17-35 1,-1-19 0,18-34-1,-18-36 1,18 18-1,0-35 1,0-1 15,0 19-15,0-1 0,0 0-1,0 36 1,0-18-1,0-18 1,0-17 0,0 17-1,0 0 267,18 1-267,0-36 126,88 35-110,17-35 0,-70 0-15,-35 0-16,35 0 16,-36 0-1,-17 17 16,0 19-15</inkml:trace>
  <inkml:trace contextRef="#ctx0" brushRef="#br0" timeOffset="103841.38">8802 13723 0,'0'0'31,"-35"-18"16,35 107-16,-18 87-15,0 71 15,-17 70 0,0-158 1,52-176-1,-17-1-31</inkml:trace>
  <inkml:trace contextRef="#ctx0" brushRef="#br0" timeOffset="104092.21">8696 13864 0,'0'0'16,"0"-88"15,0 70-31,18 1 15,-18-1 1,35 0 0,35-17-1,19 18 1,16 34 0,-34 1-1,-18 52 1,-35-34-1</inkml:trace>
  <inkml:trace contextRef="#ctx0" brushRef="#br0" timeOffset="104343.86">8731 14093 0,'0'0'0,"-53"0"47,106-17-32,-35 17 1,141-18 0,-106 18-1,52 18 1,-69 17-16</inkml:trace>
  <inkml:trace contextRef="#ctx0" brushRef="#br0" timeOffset="104774.39">9296 14429 0,'35'17'62,"53"19"-46,0 34-1,-35 1 1,18-1 15,-54-52-31</inkml:trace>
  <inkml:trace contextRef="#ctx0" brushRef="#br0" timeOffset="104942.5">9578 14393 0,'0'0'0,"-71"89"32,1-1-17,52-53-15,-35 88 16,53-17 0,0-53-1</inkml:trace>
  <inkml:trace contextRef="#ctx0" brushRef="#br0" timeOffset="105259.15">10001 13705 0,'0'0'0,"-88"71"47,70 17-31,18 212 15,0-194-31,36 35 16,34-18 15,1-70-15,-54-53-16</inkml:trace>
  <inkml:trace contextRef="#ctx0" brushRef="#br0" timeOffset="106123.92">10548 14164 0,'0'0'0,"-88"-35"31,53 52-15,-1 19 15,1 158 0,53-159-15,17 18-1,71-124 17,-71-34-1,-35 87-31,0-35 15,18 141 79,-18-53-94,17-17 0,36 70 31,-17-88-15,-19-17 0</inkml:trace>
  <inkml:trace contextRef="#ctx0" brushRef="#br0" timeOffset="106424.37">10707 13653 0,'0'0'0,"35"17"63,36 71-47,-1 89-1,-52-19 1,-18-52-1,-35 106 1,-1-71 0,19-106-16,-1 18 15,-17 18 1,17-54 0</inkml:trace>
  <inkml:trace contextRef="#ctx0" brushRef="#br0" timeOffset="106829.05">11183 14270 0,'159'0'78,"-53"18"-62,17 34 15</inkml:trace>
  <inkml:trace contextRef="#ctx0" brushRef="#br0" timeOffset="107090.96">11218 14587 0,'0'0'15,"36"0"32,17 0-31,123 0 0,-141 0-1,53 0-15,-35 0 16,71 0-1</inkml:trace>
  <inkml:trace contextRef="#ctx0" brushRef="#br0" timeOffset="109473.26">4128 13423 0,'0'0'0,"70"106"47,-35-71-47,1 1 0,-1 17 0,124 141 31,-1 0-15,-16 0 15</inkml:trace>
  <inkml:trace contextRef="#ctx0" brushRef="#br0" timeOffset="109638.24">4604 13476 0,'0'0'0,"-177"194"31,72-35-16,-1 88 1,88-88 0,71-54-1</inkml:trace>
  <inkml:trace contextRef="#ctx0" brushRef="#br0" timeOffset="110010.14">5274 14076 0,'0'0'0,"-106"0"31,0-141 0,177 35-15,-18 106-1,-36 0 1,107 53 0,-71 17-1,17 19 1,36-1 15,-88-88-31,105-88 31</inkml:trace>
  <inkml:trace contextRef="#ctx0" brushRef="#br0" timeOffset="110320.78">6015 13600 0,'18'158'62,"-1"1"-46,-17 17 0,18-70-1,-18-53-15,0-17 0,17 69 16,19-87 15,-36-53-31</inkml:trace>
  <inkml:trace contextRef="#ctx0" brushRef="#br0" timeOffset="110535.3">6103 13564 0,'0'0'0,"-53"-53"47,88 36-16,1-1-31,52 18 16,0 18 0,-17 123 15</inkml:trace>
  <inkml:trace contextRef="#ctx0" brushRef="#br0" timeOffset="110751.46">6103 14041 0,'0'0'15,"141"-18"48,-17 36-32,-89-18-31,0 35 16</inkml:trace>
  <inkml:trace contextRef="#ctx0" brushRef="#br0" timeOffset="110978.72">6174 14464 0,'0'0'16,"70"0"47,18-18-48,53-17 16,-88 35-31</inkml:trace>
  <inkml:trace contextRef="#ctx0" brushRef="#br0" timeOffset="111190.78">6579 14093 0,'0'0'16,"36"18"31,34 17-32,18 36 17,1-18-17</inkml:trace>
  <inkml:trace contextRef="#ctx0" brushRef="#br0" timeOffset="111355.02">6826 14111 0,'0'0'0,"-123"124"32,35 70 14,88-159-46,17 35 0</inkml:trace>
  <inkml:trace contextRef="#ctx0" brushRef="#br0" timeOffset="111803.4">7020 14111 0,'0'0'15,"-53"106"17,53-18-17,0 18-15,18 35 16,17 18 15,-17-106-15,-18-106 15,18-35-31,-18-159 31,35 106-15,0 17 0,-17 106-1,17 36 1,0 53 15,-35-18-31,-53 52 16,0-52-1,1-35 1,16-36 0</inkml:trace>
  <inkml:trace contextRef="#ctx0" brushRef="#br0" timeOffset="112088.74">7461 13653 0,'-35'17'62,"0"18"-46,35-17-16,-53 106 16,35-19-1,36 19 1,35 35 15,17-54-15,18-52-1</inkml:trace>
  <inkml:trace contextRef="#ctx0" brushRef="#br0" timeOffset="112302.36">7743 14058 0,'0'0'15,"-105"124"16,87-89-31,-17 18 16,-1 70 0,19-87-16,17 34 15,17-52 1</inkml:trace>
  <inkml:trace contextRef="#ctx0" brushRef="#br0" timeOffset="112556.22">7691 13741 0,'0'0'16,"17"17"46,1 72-46,17-1-16,0 70 31,1-52-15,-19-53-16,1-35 31</inkml:trace>
  <inkml:trace contextRef="#ctx0" brushRef="#br0" timeOffset="112855.34">7673 13353 0,'0'0'0,"88"53"62,0 35-46,-17 18-16,17 88 15,-35 17 1,-18-17 0,-35 89 15,-17-178-16,-1-69 1</inkml:trace>
  <inkml:trace contextRef="#ctx0" brushRef="#br0" timeOffset="113098.3">8343 14076 0,'-53'17'63</inkml:trace>
  <inkml:trace contextRef="#ctx0" brushRef="#br0" timeOffset="113259.72">8343 14411 0,'0'0'0,"-70"0"78</inkml:trace>
  <inkml:trace contextRef="#ctx0" brushRef="#br0" timeOffset="122311.33">12577 13617 0,'0'0'0,"-89"-53"31,54 18-16,0 0 17,52 35-17,19-36 1,70 72 31,-71 17-32,-18 158 1,-69 19 0,-1-54-1,0-35 1,35-70 0,36-71 15,17 0-16,53 0 1,-35 0 0,-18 70-1,-35 124 17,-35-70-17,-18 70 1,0 35-1,53-176 1,0-35-16,0 17 16,0-17 15,18-18-31,0-18 16</inkml:trace>
  <inkml:trace contextRef="#ctx0" brushRef="#br0" timeOffset="142361.31">5151 14799 0,'0'0'31,"17"35"1,36-35-17,-18 0 1,36-35-1</inkml:trace>
  <inkml:trace contextRef="#ctx0" brushRef="#br0" timeOffset="151155.39">13176 13653 0,'0'0'0,"-53"0"62,71 0-31,0-18-15,-18 0-16,123-211 47,-105 176-31,-18 18-1,17 193 48,-17-69-63,18-54 15,-18 88 1,18 36 0,-18-124-1,-36 36 1,1-36-1,0-35 1,-18 18 0,35-18-1,1-18 1,34 18 31,19-17-47,140-36 31,-53 35-15,-70 18-16,53 0 15,53 0 1</inkml:trace>
  <inkml:trace contextRef="#ctx0" brushRef="#br0" timeOffset="151897.01">14429 13529 0,'0'0'15,"-53"-18"32,141-17-31,35 17 15,-17 1-15,-53 17 15,-18 0-16,-35 17 17</inkml:trace>
  <inkml:trace contextRef="#ctx0" brushRef="#br0" timeOffset="153638.7">15117 13899 0,'0'0'32,"70"0"-1,71-141 0,-53 0-15,-35-53 15,-70 177-15,-36-19-1,-53 72 17,71-1-32,-18 18 15,0 53 16,53-18-15,17-18 0,36-17-1,18 0 1,-1-18 0,-17-35-1,0 0 1,0 0-1,-17-35 1,-36 35 140</inkml:trace>
  <inkml:trace contextRef="#ctx0" brushRef="#br0" timeOffset="154384.9">15505 13018 0,'0'0'0,"-71"-36"63,89 36-32,17 0-15,36-17-1,34-19 32,-69 36-31,-19 0-16</inkml:trace>
  <inkml:trace contextRef="#ctx0" brushRef="#br0" timeOffset="155020.12">16087 12771 0,'0'0'0,"-18"17"79,-70 89-64,17 53 16,54-124-15,52-88 15</inkml:trace>
  <inkml:trace contextRef="#ctx0" brushRef="#br0" timeOffset="155406.28">15998 12400 0,'0'0'0,"-35"-17"62,88 69-46,35 54-1,1 35 1,-54-35 0,0-53-1,-17 35 1,-1-35 15,-17-35-15,0-18 46</inkml:trace>
  <inkml:trace contextRef="#ctx0" brushRef="#br0" timeOffset="157195.51">16704 12788 0,'0'0'16,"-71"-70"15,36 52-16,0 53 1,-18 18 15,35 124-15,36-124 0,35-36-1,0-34 1,17-72 15,-52 36-31,0-17 31,-18 123 32,-18 0-48,18 70 32,35-105-47,-35-1 16,18-17 0,0 0 30</inkml:trace>
  <inkml:trace contextRef="#ctx0" brushRef="#br0" timeOffset="163048.39">18115 13741 0,'0'0'16,"18"-71"-1,-18 1 1,0 17-1,-35 35 1,17 18 0,-88 71 15,71 17-15,35 35-1,17-105 1,36 0-1,18-54 1,-1-52 0,-17 18-1,-53 52 1,18 18 0,-18 18 46,35 105-31,-35-88-31,36 1 16,-19-19-16,54 18 16</inkml:trace>
  <inkml:trace contextRef="#ctx0" brushRef="#br0" timeOffset="163562.35">18574 13458 0,'35'36'125,"0"-19"-110,-17-17-15,17 18 0,36 17 32,-18-17-17,-36 17 1,-17-17-1,-35 70 1,0-35 0,-53 70-1,-1-52 1,54-18 0,35-88-1</inkml:trace>
  <inkml:trace contextRef="#ctx0" brushRef="#br0" timeOffset="164344.22">18909 13776 0,'0'0'16,"-53"35"31,0 36-16,-17-1-15,34-17-1,36-35 1,36-36-1</inkml:trace>
  <inkml:trace contextRef="#ctx0" brushRef="#br0" timeOffset="164841.99">19315 13370 0,'0'0'0,"-71"36"47,53-19-47,1 18 16,-19 54-1,19 17 1,17 35-1,17-88 1,54 17 0,-18-70-1,0-18 1,0-52 0,-18-54 15,-17 19-16,-18 69-15,-18-34 16,-17 17 0,0 35-1,-18 1 1,-18 52 0,18 18-1,35 35 1</inkml:trace>
  <inkml:trace contextRef="#ctx0" brushRef="#br0" timeOffset="168205.01">13811 14746 0,'0'0'16,"-88"-35"15,0 70-15,-18 89 15,71 17-15,35-88-16,0 0 0,70 211 47,36-211-32,0-71 1,0-70 0,-18-71-1,-53-70 1,-70 53-1,-18 105 1,-53 1 0,18 70-1,0 70 1,53 89 0,105-18-1</inkml:trace>
  <inkml:trace contextRef="#ctx0" brushRef="#br0" timeOffset="168894.29">17092 15205 0,'0'0'0,"-123"-88"47,87 88-15,19 0-32,-19 17 15,1 177 32,53-159-47,35 18 16,17-53 15,-17-88-15,0 0-1,-53 17 1,-18 19-1,18 34 17</inkml:trace>
  <inkml:trace contextRef="#ctx0" brushRef="#br0" timeOffset="170239">17304 14587 0,'-53'300'78,"53"-106"-47,-18-123-31,18-18 0,0 53 16,0 17 0,18-105-1,-18-36 1,-18-123 0,-35 0-1,0 53 1,36 52-1,-1 19 1,53-1 0,89-35 15,-1 0-15,-34 18-1,-19-18 1,-35-35-1,-35 53 1,-35-1 0,0 19-1,0 52 1,-1 88 0,19 19-1,17 16 1,0-17-1,0 0 17,0-123-32,17-36 15,19-34 17,16-37-17,19-16 1,-53 105-1,-18 17 1,17 36 0,-17 35-1,0-52 1,53 16 0,-18-87-1,1-35 1,17-19 15,-53 54-31,0 18 31,-18-1-15,-35 36 0,35-1-1,1 18 1,17 36-1,17 0 1,19-36 0,34-18-1,-34-34 1,16-89 15,-52 88-31,18 1 16,0 34 62,-1 36-62,19 18 15,-19-71-31,19-106 62,-19 71-46,-17 17 15,18 18-15,0 0-16,-1 0 15,-17 18 1</inkml:trace>
  <inkml:trace contextRef="#ctx0" brushRef="#br0" timeOffset="170886.72">18168 15152 0,'0'70'63,"0"-34"-48,35 87 17,-35-105-32,18-1 31,0-87-16,-1-1 1,19 36 0,-19 0-1,1 17 1,-1 71 15,1 18-15,-18-36-1,35 18 1,-17-53 0,0-18 15,17-35-15,-17 0-1,-18 0 1,17 53 15,1 18-15,17 17-16</inkml:trace>
  <inkml:trace contextRef="#ctx0" brushRef="#br0" timeOffset="171071.06">18609 15258 0,'0'0'15,"0"17"48,-18 19-48,18 122 17,18-140-17,0-18-15</inkml:trace>
  <inkml:trace contextRef="#ctx0" brushRef="#br0" timeOffset="171172.5">18715 15240 0,'0'0'0,"-35"-159"31,17 159-15,18 36 0</inkml:trace>
  <inkml:trace contextRef="#ctx0" brushRef="#br0" timeOffset="171727.39">18838 15134 0,'0'0'0,"-53"106"62,106 17-31,-17-52-15,-36-53 0,-18-1-16,-53 1 31,36-18-15,18-18-1,122-70 1,-34 53-1,-36 35 1,-17-18-16,52-17 16,-70 17 15,0 1-31,0-19 31,-35 19-15,0 17-1,0 17 1,17 72 0,36-37-1,17 37 1,18-36 0,17-36-1,-17 1 1,18-53-1</inkml:trace>
  <inkml:trace contextRef="#ctx0" brushRef="#br0" timeOffset="173168.83">9278 15346 0,'-88'17'47,"176"-34"-47,-194 34 0,106-34 32</inkml:trace>
  <inkml:trace contextRef="#ctx0" brushRef="#br0" timeOffset="174987.17">8996 11589 0,'0'0'31,"53"-53"0,300 18 1,-124 35-17,476 35 32,-440-53-31,-18-17-16,88-18 31,-229 35-15,53 18-1,-54 18 1,-52 0 0,0-18-1,-35 0 1,-53 0 15</inkml:trace>
  <inkml:trace contextRef="#ctx0" brushRef="#br0" timeOffset="176516.34">8555 15928 0,'0'0'0,"-18"-18"63,36 36-48,52 88 1,72 70 0,-19-52-1,71-36 1,282-282 15,-246 17 0,17 36-15,35 35 0,-71 106-1,1 106 1,-53 0 0,53 18-1,-54-36 1,19-35-1,87-53 1,-105-36 0,211-52-1,89-18 1,-124 36 0,18 17-1,194 53 16,-459 18-31,282 87 32,-17 1-17,-88-53 1,87-53 0,-87-70-1,35-1 1,17 18-1,71 18 1,-123 35 0,-18 17-1,-159-17-15,142 53 16,-1-17 0,-35 34-1,70-17 16,-158-35-31,71-18 32,-19 0-17,54-35 1,-71 17 0,-17 0-1,-1 1 1,-88 17-1,1-18 1,-72 36 0</inkml:trace>
  <inkml:trace contextRef="#ctx0" brushRef="#br0" timeOffset="194373">21943 14746 0,'70'88'47,"19"1"-32,34 16 17,-70-69-17,0-1 1,17 18 15,-52-53-15</inkml:trace>
  <inkml:trace contextRef="#ctx0" brushRef="#br0" timeOffset="194551.7">22348 14817 0,'0'0'0,"-88"70"15,0 36 1,53-53 0,-18 18-16,-35 70 15,105-53 17</inkml:trace>
  <inkml:trace contextRef="#ctx0" brushRef="#br0" timeOffset="194937.09">22825 14887 0,'0'0'16,"-18"-70"0,71 17 15,18 53-15,-19 17-1,-34-17-15,70 89 31,-70-72-15,35 19 0,-18-36-1,36-53 1,17-71 0,-53 54-1</inkml:trace>
  <inkml:trace contextRef="#ctx0" brushRef="#br0" timeOffset="195470.79">23760 14482 0,'0'0'0,"35"158"63,-17-17-48,-1-17 17,54-18-17,17-106 1,-70-18-16,87-88 16,-34-70-1,-36 35 1,-70 17 15,0 107-15,17 17-1,0 17-15,-17 71 16,35 1 0,0 122-1,18-87 1,70-71-1</inkml:trace>
  <inkml:trace contextRef="#ctx0" brushRef="#br0" timeOffset="195850.55">24359 14728 0,'0'0'16,"18"36"46,-18-19-62,-18 160 32,18-89-17,18-53 1,0-35 0,70-123-1,-53-1 1,0 54-1,-35 105 48,18 36-47,-18-36-16,18 71 31,-1-71-31</inkml:trace>
  <inkml:trace contextRef="#ctx0" brushRef="#br0" timeOffset="196314.38">24712 14887 0,'53'-53'63,"0"18"-48,-53 88 48,0 88-48,0 106 17,18-124-17,-18-70 1,0-17-16,0-1 15,-36-17 1,-52-36 0,53-17-1,35-54 1,35-16 0</inkml:trace>
  <inkml:trace contextRef="#ctx0" brushRef="#br0" timeOffset="196626.2">24659 14817 0,'18'0'47,"-36"53"15,36-106-46</inkml:trace>
  <inkml:trace contextRef="#ctx0" brushRef="#br0" timeOffset="196775.87">24677 14623 0,'0'0'16,"-35"-18"31,52 36-32</inkml:trace>
  <inkml:trace contextRef="#ctx0" brushRef="#br0" timeOffset="197149.32">25506 14129 0,'0'0'32,"-106"53"-17,88 17-15,1 89 16,17-106-16,0 141 31,17 18-15,72-54-1</inkml:trace>
  <inkml:trace contextRef="#ctx0" brushRef="#br0" timeOffset="197501.88">25700 14482 0,'-124'17'47,"248"-34"-47,-301 122 16,160-69-16,17-19 0,0 89 16,53-35-1,35-54 16,0-70-15,-17-105 0,-54 122-1,-17 19-15,-17-19 16,17 54 31,0 17-47,0 106 15,35 54 1,0-160 0</inkml:trace>
  <inkml:trace contextRef="#ctx0" brushRef="#br0" timeOffset="197653.45">26123 14764 0,'0'0'15,"-17"70"32,-1-34-47,18-1 0,-35 53 16,17 0-1,18-52-15</inkml:trace>
  <inkml:trace contextRef="#ctx0" brushRef="#br0" timeOffset="198053.56">26388 14235 0,'0'70'47,"0"54"-32,0-71-15,0 211 16,-18-229-1,18 1-15,0 17 32,18-89-1,-1 19-31,36-89 16,18 35-1,-18 54 1,-36 34-1,-34 36 1,-36 18 0,-35 17-1,35-35 1,18-53 0</inkml:trace>
  <inkml:trace contextRef="#ctx0" brushRef="#br0" timeOffset="198224.83">26811 14570 0,'0'0'32,"-18"-36"-1,36 54-16</inkml:trace>
  <inkml:trace contextRef="#ctx0" brushRef="#br0" timeOffset="198367.95">26846 14746 0,'0'0'16,"-53"0"15,36 18-16,87-36 1</inkml:trace>
  <inkml:trace contextRef="#ctx0" brushRef="#br0" timeOffset="199812.98">27711 14376 0,'0'0'47,"0"0"-15,17 158-1,-52 19-16,-18 87 17,53-193-17,18-53 1,17-89 0</inkml:trace>
  <inkml:trace contextRef="#ctx0" brushRef="#br0" timeOffset="200018.35">27746 14464 0,'-18'-88'16,"36"176"-16,-53-212 0,35 107 15,0-1 1,35 18 31,141-35-16,-140 35-31,-1 0 0,18 0 16,17 35-1</inkml:trace>
  <inkml:trace contextRef="#ctx0" brushRef="#br0" timeOffset="200231.97">27817 14587 0,'0'0'16,"17"-17"46,36 17-62,-35 0 0,140 0 31,-122 35-15</inkml:trace>
  <inkml:trace contextRef="#ctx0" brushRef="#br0" timeOffset="200480.77">28187 14781 0,'0'0'15,"35"18"32,1 17-31,16-17-16,19 35 31,17 0-15,-53-36-1,-17-17-15</inkml:trace>
  <inkml:trace contextRef="#ctx0" brushRef="#br0" timeOffset="200649.42">28487 14781 0,'0'0'0,"-88"71"31,70-71-16,-17 53-15,17-35 16,-17 34-16,-36 90 16,36-37 15</inkml:trace>
  <inkml:trace contextRef="#ctx0" brushRef="#br0" timeOffset="201550.22">28893 14358 0,'-53'-35'62,"35"35"-46,-17 53 15,17 0-31,0 105 31,71 107 1,-17-194-17,-19-36 1,54-53 0</inkml:trace>
  <inkml:trace contextRef="#ctx0" brushRef="#br0" timeOffset="202098.3">29139 14570 0,'0'0'15,"-70"-36"48,35 54-47,17 0-16,0 17 15,18 18 1,0-18-1,36-17 1,17-18 15,-1-53-15,-34 0-16,-18 35 31,0 1-15,-18 17-1,36 17 32,-18 19-31,18-19 0,-18 19-1,17-36 1,1 17-1</inkml:trace>
  <inkml:trace contextRef="#ctx0" brushRef="#br0" timeOffset="203327.38">29122 14676 0,'0'0'16,"-53"-36"31,53 19-32,88-72 16,0 72-15,-52 17 0,69 106 15,-122 17-15,-36-35-1,35-52 1,1-19-1,17-34 1,17-54 0,54-70 15,-36 53-31,0 35 31,-52 106 16,-1 70-16,18-88-31,0 1 16,35 34 0,1-34-1,34-36 1</inkml:trace>
  <inkml:trace contextRef="#ctx0" brushRef="#br0" timeOffset="203562.04">29669 14235 0,'0'0'16,"-18"0"30,71 158-30,-53 54 15,-35-89-15,35-70-16,-18 18 16,18-36-16,18 36 15</inkml:trace>
  <inkml:trace contextRef="#ctx0" brushRef="#br0" timeOffset="203798.17">29968 14464 0,'0'0'0,"71"35"63,53 18-48,-107-53-15,18 53 16</inkml:trace>
  <inkml:trace contextRef="#ctx0" brushRef="#br0" timeOffset="203992.35">29916 14817 0,'0'0'31,"0"0"0,70 17-15,1 1-1,70-18 1</inkml:trace>
  <inkml:trace contextRef="#ctx0" brushRef="#br0" timeOffset="204609.13">30639 13935 0,'0'0'0,"0"17"62,-88 248-30,17-89-17,53-35 17,18-88-32,36-35 15,34 17 16,1 1-15,-36 16 0,-70 178-1,-36-36 1,18-88 0,36-71-16,-19 88 15,36-87 1,36-54-1</inkml:trace>
  <inkml:trace contextRef="#ctx0" brushRef="#br0" timeOffset="206011.2">31186 14058 0,'-71'-35'78,"89"35"-47,17 53 0,-35 88 16,0-70-16,53-142 1,-18-17-17,0 17 1,-17 18-1,-18 71 48,-18 35-47,18 0-1,0-18 1,0-17-16,36 17 31,-1-35-15,18 0-16</inkml:trace>
  <inkml:trace contextRef="#ctx0" brushRef="#br0" timeOffset="206463.58">31662 14093 0,'-18'-17'78,"36"17"-47,17 0-31,89 35 47,-72 0-32</inkml:trace>
  <inkml:trace contextRef="#ctx0" brushRef="#br0" timeOffset="207064.64">32209 14005 0,'-36'-35'63,"19"53"-48,-36 87 1,53-52 15,0-17-15,0-19-16,53-17 15,-18-35 1,0-53 0,-17 70-1,-18 53 48,-18 89-32,54-1 0</inkml:trace>
  <inkml:trace contextRef="#ctx0" brushRef="#br0" timeOffset="207390.92">31380 14464 0,'0'0'0,"123"-35"63,-17-1-48,-71 36 1,89 0-1,-89 0-15,71 0 16,-36 36 0</inkml:trace>
  <inkml:trace contextRef="#ctx0" brushRef="#br0" timeOffset="207872.41">31327 14658 0,'0'0'0,"-18"123"47,0 1-32,1-1 17,17-105-17,17-36 32,1 1-47,17-36 16,-17 35-16,53-17 31,-19 35-15,-16 18-1,-36 52 1,-53-17 0,-18 0-1,18-35 1,18-18-1,17-18 1</inkml:trace>
  <inkml:trace contextRef="#ctx0" brushRef="#br0" timeOffset="208092.85">31715 14940 0,'0'0'32,"35"0"15,18 0-32,-35 18-15,52-18 16,-35 0-16</inkml:trace>
  <inkml:trace contextRef="#ctx0" brushRef="#br0" timeOffset="208490.86">32156 14887 0,'-88'18'47,"70"17"-31,0 0-1,18 1 1,0-19 0,18-17-1,35-17 1,-18-1-1,-17 0 1,-18 36 62,0 0-62,0 17-1,35 0 1,-17-35-16</inkml:trace>
  <inkml:trace contextRef="#ctx0" brushRef="#br0" timeOffset="209207.06">32508 14411 0,'0'0'16,"0"35"31,0 53-31,0-17-1,0-53 1</inkml:trace>
  <inkml:trace contextRef="#ctx0" brushRef="#br0" timeOffset="209374.04">32526 14235 0,'0'0'0,"-35"17"62</inkml:trace>
  <inkml:trace contextRef="#ctx0" brushRef="#br0" timeOffset="209841.81">32650 14482 0,'88'-36'79,"-88"1"-64,0 53 32,0-1-47,0 19 0,0-19 16,0 124-1,0-35 1,0-18 0,-18 1-1,1-19 1,-1-70-1,0 0 1,-35-18 0,0-17 15,36 0-15,34 0-1,36-1 1,18 1-1</inkml:trace>
  <inkml:trace contextRef="#ctx0" brushRef="#br0" timeOffset="211376.77">32173 13088 0,'0'0'0,"-70"-53"31,35 36-15,35-1-16,0 0 16,35 1-1,-18 17-15,54 53 47,-106 123-16,17-123-15,18-36 0,18-17-1,52-70 1,-17-1 0,0 1-1,-18 35 1,-70 35 46,0 17-46,17 71 15,36-35-15,-18-35-1,53 17 1,0-35 0</inkml:trace>
  <inkml:trace contextRef="#ctx0" brushRef="#br0" timeOffset="212187.93">31873 12841 0,'0'0'63,"-70"35"-47,-36 71 15,53-70-16,36 16 1,17-34 0,17 17-1,36-17 1,-18-18 0,1 0-1</inkml:trace>
  <inkml:trace contextRef="#ctx0" brushRef="#br0" timeOffset="212387.14">31538 13247 0,'0'0'47,"-53"17"-31,71-17-1,53 36 1,-1-19 0,-35 1-1</inkml:trace>
  <inkml:trace contextRef="#ctx0" brushRef="#br0" timeOffset="212833.36">31080 12982 0,'-106'-17'31,"212"34"-31,-265-34 0,141 34 16,-35 1-1,18 105 1,35-34 0,18-37-1,105-16 1,-52-72 0,35-87-1,-89 52 1,-34 36-1,-54 0 17,36 35-32,35 18 31,0 34-15,88 54-16,106-18 31</inkml:trace>
  <inkml:trace contextRef="#ctx0" brushRef="#br0" timeOffset="213288.11">32861 12965 0,'0'0'0,"0"0"78,-53 70-62,0 1-16,-17-18 15,52-18 1,18 0-1,36-35 17,16 0-32,54 0 31,-88 0-31</inkml:trace>
  <inkml:trace contextRef="#ctx0" brushRef="#br0" timeOffset="213490.18">32667 13406 0,'0'0'32,"-53"0"15,106 17-32,53 1 1,-35-1-1,-1-17 1</inkml:trace>
  <inkml:trace contextRef="#ctx0" brushRef="#br0" timeOffset="213922.97">33108 12841 0,'0'0'16,"-35"265"47,35-159-63,0-71 15,0 18 1,0-36-1,18-34 17,-1-1-32,36-17 31,-18 35-31,54 17 31,-72 1-15,-17 0-1,-35-1 1,0 1 0,-18 0-1,35-18-15,0 0 16,-17-36 0</inkml:trace>
  <inkml:trace contextRef="#ctx0" brushRef="#br0" timeOffset="214718.08">31327 15752 0,'0'0'0,"-53"-89"31,-35 89 1,35 18-17,17 0-15,-52 140 16,71-105 0,-1-17-16,0 87 15,54-35 1,-19-70-16,160-71 31,-1-212 0,-211 107 1,-18 228-1,53-17-16</inkml:trace>
  <inkml:trace contextRef="#ctx0" brushRef="#br0" timeOffset="-214343.49">32244 15981 0,'0'0'15,"-106"-53"17,88 35-32,-17 1 31,0 34-16,-18 71 1,35 1 0,18-19-1,18-34 1,17-19 0,18-34-1,18-107 16,-36 89-31,-35-18 32,-18 53-1</inkml:trace>
  <inkml:trace contextRef="#ctx0" brushRef="#br0" timeOffset="-212330.56">32367 15610 0,'0'0'0,"0"-17"63,0 34-48,0 1-15,0 158 16,-70 142 15,52-230 16,-52-176-16,17-53-15,35 106 0,53-36-1,36 0 1,35 19-1,35-19 1,-53 36 0,-35-18-1,-35 0 1,-18 35 0,-18 1-1,-17 87 1,-1 54 15,1-19-15,-35 72-1,52-124 1,18-36 0,35-34 15,18-19-16,0-16 1,-53 69 15,0 36-15,0 18 0,0 17-1,35-53 1,18-35 15,-35-17-31,35-36 16,0-53-1,-36 18 1,-17 70 0,-35 18 15,17 18-16,1 34 1,-1 72 0,18-89-1,18 1 1,-1-36-16,36 0 16,0-89-1,-35 72-15,17-72 31,-35 107 1,18 17-32,-18 18 31,0 36-15,17-54-1,-17 0 1,36-35-1,17-53 1,-18-35 0,-17 35-1,-1 35 1,-17 36 31,18 17-32,-18 18 1,17 0 0,-17-35-1,18-1 1,0-52 0,35-71-1,-36 71 1,-17 17-1,18 18 1,0 0 31,-18 18-16,0 53-15,0-54-16,-18 71 31,18-52-15,18 17-1,-1-53 1,36-36 0,0-69-1,-35 34 1,-36 71 31,18 53-32,0-35-15,-18 70 16,18-18 0,0 18-1,0-52 16,-17-19-15,-54-17 15,18 0-15,18 0 0</inkml:trace>
  <inkml:trace contextRef="#ctx0" brushRef="#br0" timeOffset="-210067.41">8502 13353 0,'-35'-71'31,"70"142"-31,-88-142 16,35 36 0,1 17-1,17 53 32,0 54-31,17 263-1,1 301 17,-36-300-32,-17-53 15,0 0 16,17-195-31,18 1 16,0-88 15,18-36-15,17-70 0</inkml:trace>
  <inkml:trace contextRef="#ctx0" brushRef="#br0" timeOffset="-206811.33">8643 13141 0,'0'0'0,"-53"0"63,71 0-16,35 18-32,123-1 17,-70 1-17,70 0 1,-17-1-1,-53 1 1,0-18 0,17 0-1,-17 0 1,18 0 0,-1 0-1,53-18 1,-35 1-1,1-19 1,69 1 0,-70 17-1,18-17 17,53 17-17,-1-17 1,-69 18-1,-19-19 1,-35 19 0,18 17-1,18 0 1,-36-18 0,-35 18-1,88-18 1,-35 18-1,70-17 1,-53 17 15,54-18-15,-1 0 0,89-35-1,-1 18 1,-87 18-1,-1-1 1,-17 0 0,17-17-1,-52 17 1,-18 18 0,-18 0-1,-18-17 1,-17 17-1,-35 0 17,0-18-1,17 18-15,-18 0-16,1-18 0,53 18 31,-54-17-16,54-1 1,-36 18 0,36-35-1,-1-18 1,1 0 0,-18 18-1,-18-18 1,53 0-1,-17 0 1,17 0 15,-17 35-15,-36 1 0,18-18-1,-18 35 1,53-18-1,-53 18 1,54-18 0,-19 18-1,-52-17-15,52 17 16,1-18 0,0 18-1,17 0 1,18 18-1,-1 17 17,-52 0-17,0 0 1,18 54 0,-54-72-16,19 72 31,-19 16-16,1-52 1,-18 0 0,18 0-1,-1 35 1,1-35 0,17 0-1,-17 0 1,-1-35-1,1-1-15,17 1 16,18 17 15,-35-17-31,17 0 0,36-1 32,17 18-17,-18-35 1,36 18-1,-35-18 1,17 0 0,0-18-1,71 18 1,-53 0 0,0 0-1,0 0 1,17 0-1,36-17 17,-18 17-32,0-18 15,0 18 17,35 18-17,-87-18 1,-19 17-1,-17 1 1,-18 17 0,-17-35-16,0 18 15,-1 0-15,1 17 16,17 18 0,1 17-1,-19-34 1,18 17-16,18 52 31,-17-16-31,34 16 16,-35-52-1,18 0 17,0-17-17,-35-19 1,0 18-1,-1 1 1,-34 34 0,-36 54-1,0-36 1,17 35 0,1 1-1,0 35 1,17-36-1,1-17 1,17 35 0,0-70-1,0 17 17,0 0-17,-18-35 1,0 17-1,18-17 1,0 0 0,0-17-1,0-1 1,0 18 0,0 0-1,0 17 1,0 1-1,0 17 1,0-53 0,-17 1-1,-1-19 1,-17 36 15,0-35-15,-1-1-1,1 1 1,17-18 15,18 18-15</inkml:trace>
  <inkml:trace contextRef="#ctx0" brushRef="#br0" timeOffset="-204271.83">21696 13917 0,'-71'-106'31,"142"212"-31,-177-229 16,88 123-1,-17 53 1,-18 211-1,-35 371 17,53-353-17,52 106 17,19-299-17,52 34 1,-18-70-1,54 18 1,-18-36 0,0 0-1,70 18 17,0 0-32,36-18 31,105 36-16,-140-54 1,246 72 0,-246-72-1,175 36 1,-105-18 0,36 1-1,34 17 1,-52-18-1,-1-17 1,-17 17 0,88 0 15,-70-35-31,-1 0 31,89-18-15,-88 18-1,-1-17 1,-34 17 0,70-18-1,-106 1 1,-36-1 0,125 18-1,-178 18 1,107-18-1,-53 17 1,17-17 0,71 18-1,0 17 17,-18-35-17,1 18 1,-19-18-1,-17 17 1,36 19 0,-72-19-1,1 19 1,70-1 0,-105 0-1,-36-17 1,53 17-1,-35 0 1,35 1 15,-123-19-31,123 19 16,-70-19 0,-19 1-1,-52-1 16</inkml:trace>
  <inkml:trace contextRef="#ctx0" brushRef="#br0" timeOffset="-202019.94">21943 13705 0,'0'0'0,"-18"18"62,142 17-46,123-17 15,-53-18-15,70 0-1,36 18 1,-71-1-1,1 19 1,17-19 0,35 18-1,-18 1 1,-70-19 15,0 1-31,71 17 31,-71 1-15,-18-19 0,-17 1-1,53-18 1,-53-18 0,70-17-1,-70 17 1,-1 1-1,-16-1 1,-1 0 0,70-35-1,1 18 17,-36 0-32,1 35 15,52-35 16,-105 17-15,158-53 0,-106 19-1,-17-1 1,17-18 0,18 0-1,-53 19 1,1-1-1,-19 0 1,18 0 0,0 18-1,-35 17 1,0 0 0,35-17 15,-123 17-31,17 1 0,124-19 31,-106 19-31,52-18 31,-16-1-15,-1 19 0,53-19-1,-53 19 1,0-1-1,1 0 1,-1-17 0,-18 17-1,18-17 1,54-18 15,-72 36-31,54-19 31,-71 19-15,17-1 0,18 0-1,0 18 1,18-35 0,-18 35-1,36 0 1,-18 0-1,-36 18 1,1-1 0,17-17-1,-53 0 1,1 0-16,-1 18 16,0-18-16,71 18 15,-35-1 1,34 1-1,-16-18 17,-19 18-17,-17-18 1,18 35 0,-18-17-1,-18-1 1,0 1-1,-17-1 1,-1 1 0,1-18-1,17 18 1,1-18 0,-1 17-1,0 19 16,-35-1-15</inkml:trace>
  <inkml:trace contextRef="#ctx0" brushRef="#br0" timeOffset="-109825.4">18803 10760 0,'-106'-53'63,"89"35"-48,-1 18-15,36-17 94,17 17-78,-17 0-16,87-36 31,19 19-15,-36 17-1,35-18 1,72 18-1,-90 0 1,36 0 15,-105 18-31,-1-18 16,-123 35 46,-89 35-30,72-34-17,69-19 1,-70 19 0,36-19-1,52-17 1,36 0 15,52-17-15,54-19-1,-1 1 1,36 17 0,-53 1-1,0 17 16,-71 17-31,0-17 32,-52 0-17,-36 18 1,-106 17 0,71-17-1,-159-36 1,141 1-1,-17-1 1,87 18 0,72 0 15,105 18 0,70-18-15,-105 0-1,35 0 1,-35 17 0,-88-17-16,17 0 15,-53 0 17,-17 0-32,-18 18 15,-194 0 1,142-1-1,-125-17 1,89 18 0,71-18-1,34 0 1,54 0 0,17-18-1,89 1 1,34-19 15,-105 36-31,53-17 16,88 17-1,-53 0 1,-88 0 0,-35 0-1,-53 0 16,-71 17-15,-35-17 0,0 0-1,-1-17 1,-16 17 0,140 0-16,-35 0 15,35 0 16,36 0-15,35 0 0,53 0-1,35 0 1,53 17 0,-106-17-1,36 18 1,-71-18-1,-36 18 1,-52-18 31,-106 17-31,17 1 15,1-18-31,35 0 31,70 0-31,0 0 16,71-18 46,18 1-46,70-1 15,-53 18-15,-35 0-1,0 0 1,-35 0 500,-1 0-501,1 0 1,17 0-1,36 0 32,-36 0-15,-53 0 46,-35 18-31,36-18-32,34 0 79,19 17-78,34 1 15,-34-18-16,-36 18-15,35-18 16,-17 0 0,-18 17-1,52 18 126,-104-70-141</inkml:trace>
  <inkml:trace contextRef="#ctx0" brushRef="#br0" timeOffset="-102835.2">18062 12612 0,'0'0'31,"-106"-53"-15,89 35-1,-1 18 17,36 0-17,17 0 1,53 18-1,-17 0 1,-1-1 0,1-17-1,-53 0 1</inkml:trace>
  <inkml:trace contextRef="#ctx0" brushRef="#br0" timeOffset="-102277.79">18433 12400 0,'0'0'0,"-36"35"63,89 89-48,-35-89 1,52 18-1,-34-35 1,-1-18 0,0-18-1,-17-17 1,-18-18 15,-35 0-15,17 35-1,-35 36 1,0 0 0,-17 35-1,-1-18 1,36-35 0,0-18-1,35 1 1,-18 17-1,18-18 1,18 0 0,17-17-1,-18 0 17,1 35-32</inkml:trace>
  <inkml:trace contextRef="#ctx0" brushRef="#br0" timeOffset="-98680.39">21608 12241 0,'0'18'125,"0"0"-109,0-1 15,0 1-15,17-18-16,19 0 15,-19-18 1,-17 1 0,18-1-1,-36 18 48,18 18-63,-17-18 15,17 17 1,17-17 0,18-17 15,-35-1-15,-35 18 62,70 0-31,-52 0-47</inkml:trace>
  <inkml:trace contextRef="#ctx0" brushRef="#br0" timeOffset="-96775.54">20108 11748 0,'-70'88'31,"52"-53"-15,-17 71 0,0 17-1,17-87-15,18 16 16,0 1-1</inkml:trace>
  <inkml:trace contextRef="#ctx0" brushRef="#br0" timeOffset="-96523.33">20426 11606 0,'-35'89'32,"-1"52"-1,-17 17-15,36-87-1,17-53 1,17-1-1</inkml:trace>
  <inkml:trace contextRef="#ctx0" brushRef="#br0" timeOffset="-96292.6">20638 11589 0,'0'0'0,"-18"106"31,0-18-15,-35 18-1,18-1 1,35-69 0,18-36-1</inkml:trace>
  <inkml:trace contextRef="#ctx0" brushRef="#br0" timeOffset="-96075.64">20867 11412 0,'0'0'0,"0"53"16,-18 18-1,-17 88 1,17-71 0,1 88-1,17-88 1,0-70-16</inkml:trace>
  <inkml:trace contextRef="#ctx0" brushRef="#br0" timeOffset="-95818.27">21167 11395 0,'-36'141'31,"-17"106"0,1-53-15,34-124-1,36-52 1</inkml:trace>
  <inkml:trace contextRef="#ctx0" brushRef="#br0" timeOffset="-95606.64">21325 11165 0,'0'0'16,"0"71"15,-17 52-15,-18 19-1,17-37 1,0 1 0,1-35-1</inkml:trace>
  <inkml:trace contextRef="#ctx0" brushRef="#br0" timeOffset="-95362.54">21396 10971 0,'0'0'0,"-18"142"62,-35 87-46,53-176-1,-35 70 1,35-105 0</inkml:trace>
  <inkml:trace contextRef="#ctx0" brushRef="#br0" timeOffset="-95077.85">21361 10530 0,'-18'106'15,"-17"-18"1,17-35-16,-70 212 31,53-177-31,-54 124 31,89-195-15,36-87 0,-19 17-1,89-247 1,-88 247 0</inkml:trace>
  <inkml:trace contextRef="#ctx0" brushRef="#br0" timeOffset="-94893.78">21325 10654 0,'0'0'31,"-105"53"1,69 70-17,-52 124 17,70-176-17,18-54 1,18-17-1,0-17-15</inkml:trace>
  <inkml:trace contextRef="#ctx0" brushRef="#br0" timeOffset="-94658.66">21361 10460 0,'-106'123'47,"212"-246"-47,-283 387 16,142-193-16,0-18 0,-71 123 15,0 36 1,53-106 15,53-71-15,35-70-16</inkml:trace>
  <inkml:trace contextRef="#ctx0" brushRef="#br0" timeOffset="-94443.28">21255 10777 0,'0'0'16,"-88"89"30,-18 87-30,35-35 15,36-35-15,35-88-16,18-18 16</inkml:trace>
  <inkml:trace contextRef="#ctx0" brushRef="#br0" timeOffset="-94243.84">21255 10901 0,'0'0'31,"-88"123"0,35-34-15,53-54-1,-18 0-15,0-17 0,1 70 16,17-53 0</inkml:trace>
  <inkml:trace contextRef="#ctx0" brushRef="#br0" timeOffset="-93362.51">21202 11130 0,'0'0'0,"-18"124"15,1-36 1,-1 35-1,-17 18 1,17-88-16,0 88 16</inkml:trace>
  <inkml:trace contextRef="#ctx0" brushRef="#br0" timeOffset="-93111.42">21361 11342 0,'0'0'0,"-18"106"16,0-1-1,-34 54 1,16 0 15,19-36-15,17-105-16</inkml:trace>
  <inkml:trace contextRef="#ctx0" brushRef="#br0" timeOffset="-92876.28">21449 11589 0,'-18'123'63,"1"-70"-63,-1-35 15,0 52-15,1 1 31,17-18-15,0-18-16</inkml:trace>
  <inkml:trace contextRef="#ctx0" brushRef="#br0" timeOffset="-92626.65">21519 11818 0,'0'0'0,"-35"71"32,0 34-1,35-87-31,-18 35 0,1 18 31,17-54-31</inkml:trace>
  <inkml:trace contextRef="#ctx0" brushRef="#br0" timeOffset="-92301.63">21537 11765 0,'-53'53'63,"18"35"-32,17-35-31</inkml:trace>
  <inkml:trace contextRef="#ctx0" brushRef="#br0" timeOffset="-91812.77">21290 11183 0,'-70'141'62,"52"-88"-46,18-18-16,-18 89 15,1-71 1,17-18-16,-18 18 31</inkml:trace>
  <inkml:trace contextRef="#ctx0" brushRef="#br0" timeOffset="-146597.6">23054 9966 0,'0'0'0,"0"-88"32,71 17-17</inkml:trace>
  <inkml:trace contextRef="#ctx0" brushRef="#br0" timeOffset="-143058.03">24977 12559 0,'0'0'31,"-18"0"0,0 0 16,1 0-31,-19 0 31,54 0 0,-18-18-47,35 18 15,71 18 16,-18-18-15,71 18 0,-88-18-1,52 0 1,-17 0 0,-35 17-1,34-17 16,-52 18-31,0-18 32,-17 0-17,-19 0 1,1 0-16,-1 17 31,1-17 79,-36 0-95</inkml:trace>
  <inkml:trace contextRef="#ctx0" brushRef="#br0" timeOffset="-142668.32">26088 12541 0,'-35'-17'62,"52"17"-15,1 17-31,88 19 0,-53-1-1,-18 0 1,-17-35-1,-18 18 17,-18-18-17,-53 35 1,-52 36 0,17-19-1,88-52-15</inkml:trace>
  <inkml:trace contextRef="#ctx0" brushRef="#br0" timeOffset="-141494.87">24959 12453 0,'0'0'0,"-35"0"141,-18 18-125,-18 17 15,54-17-16,-1-18 1,0 17-16,36-17 78,0 18-78,35 17 31,-18 0-15,18 1 0,-18-1-1,-17-17 79,-36-36-94</inkml:trace>
  <inkml:trace contextRef="#ctx0" brushRef="#br0" timeOffset="-136885.22">24589 12294 0,'0'0'31,"-36"0"0,36-17 0,-17 52 47,17 18-62,0-35 15,0-54 32,-18 36-32,-35-17 0,53-1 32,18 18-48,-18-18-15,17 1 0,1-1 16,-18-17 0,18 52 77,17 1-77,-88-53-16</inkml:trace>
  <inkml:trace contextRef="#ctx0" brushRef="#br0" timeOffset="-133263.98">27023 5098 0,'0'0'0,"-106"-53"47,177 53-15,52 0-17,-88 0-15,195 0 31,-195 0-15,0 0 15,-105 70-15,34-34-16,-193 158 16,88-36 15,53-52-31,70-71 31,36-17 0,52 0-15,1-18 0,52 0-1,-87 0 1,140-18-1</inkml:trace>
  <inkml:trace contextRef="#ctx0" brushRef="#br0" timeOffset="-132913.32">27817 5433 0,'0'0'16,"-53"-53"31,70 35-47,1-17 0,17 35 16,36-18-1,-1 71 1,-17 35-1,-35 1 1,-1-36 0,36-36-1,-17-34 1,70-125 0,-1 19-1</inkml:trace>
  <inkml:trace contextRef="#ctx0" brushRef="#br0" timeOffset="-132279.54">28963 5098 0,'0'0'47,"0"17"-32,-35 89 1,17-71-16,-17 89 16,-18 17-1,18-35 1,17-36-1,18-87 17,35-89-32,36-70 31,-18-19-15,-18 125-1,0 17 1,1 53-1,-1 53 1,0 88 0,-17-35-1,-1-18 1,1-17 0,17-54-1,1-17 1,34-88-1,1-88 17,-71 105-32,17-35 31,-34 53-15,17 36-1,17 52 1</inkml:trace>
  <inkml:trace contextRef="#ctx0" brushRef="#br0" timeOffset="-131912.8">29827 4886 0,'0'0'16,"-88"0"15,-18 141-15,89-88-1,-19 141 1,19-88-16,17 0 16,17-53-16,177 70 31</inkml:trace>
  <inkml:trace contextRef="#ctx0" brushRef="#br0" timeOffset="-131592.63">30233 5151 0,'0'0'0,"-123"-36"31,-36 107 0,159-54-31,-18 36 16,36 53 0,88-53-1,0-53 1,-18-70 0,-35-1-1,-53-35 1,-18 53-1,0 36 17,18 34-17,0 19-15</inkml:trace>
  <inkml:trace contextRef="#ctx0" brushRef="#br0" timeOffset="-131412.06">30656 5309 0,'0'0'0,"18"71"62,-36 17-46,1-70-16,-1 52 16,18 1-1,53-54 1</inkml:trace>
  <inkml:trace contextRef="#ctx0" brushRef="#br0" timeOffset="-131165.79">31044 5045 0,'0'0'0,"18"88"63,-36 194-32,1-176-31,-1-53 16,18-18-16,53 18 15</inkml:trace>
  <inkml:trace contextRef="#ctx0" brushRef="#br0" timeOffset="-130911.23">31291 4886 0,'0'0'47,"177"176"0,-142 1-31,-53-1-1,-52-35 1,-18-35 0,-36-18-1,89-70-15,-36 0 16</inkml:trace>
  <inkml:trace contextRef="#ctx0" brushRef="#br0" timeOffset="-65780.13">25382 9507 0,'0'0'0,"-88"-17"31,71-1-31,-36 0 16,0-17-1,123 0 32,1 0-31,-36 35-16,177-36 15,-71 54 1,0 0 0,-88-1 15,-71 19-16,-52 34 1,-54 54 0,-70 52-1,106-70 1,17-18 0,36-17-1,35-54 1,53 1-1,71-18 1,-19 0 0,1-18-1,-18 1 1,1-19 15,-89 19-31,0-1 16</inkml:trace>
  <inkml:trace contextRef="#ctx0" brushRef="#br0" timeOffset="-65515.68">25435 9790 0,'0'0'0,"-88"-53"15,70 17 1,89 19 15,35 17-15,17 17-1,-34-17 1,-19 18-16,1-18 16,34 0 15,-69 18-31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2.13592" units="1/cm"/>
          <inkml:channelProperty channel="Y" name="resolution" value="62.06897" units="1/cm"/>
          <inkml:channelProperty channel="T" name="resolution" value="1" units="1/dev"/>
        </inkml:channelProperties>
      </inkml:inkSource>
      <inkml:timestamp xml:id="ts0" timeString="2021-10-19T09:38:38.948"/>
    </inkml:context>
    <inkml:brush xml:id="br0">
      <inkml:brushProperty name="width" value="0.05292" units="cm"/>
      <inkml:brushProperty name="height" value="0.05292" units="cm"/>
      <inkml:brushProperty name="color" value="#FF0000"/>
    </inkml:brush>
  </inkml:definitions>
  <inkml:trace contextRef="#ctx0" brushRef="#br0">21008 1958 0,'-141'35'47,"282"-70"-47,-282 88 16,123-53-16,1 70 31,17-52-31,0 70 31,52-17 1,37-71-1,-36-53-15,-1-18-1,-34 1 16,-18 17-15,-53-18 0,0 36-1,36 35 1,-1 0-16,-35 0 16,18 18-1</inkml:trace>
  <inkml:trace contextRef="#ctx0" brushRef="#br0" timeOffset="335.01">20920 1640 0,'0'36'63,"-18"105"-48,18-88-15,0 35 16,0 18 0,18-53-1,-18 35 1,17-53-1,-17-17 1,0-1 0,-17-17-1</inkml:trace>
  <inkml:trace contextRef="#ctx0" brushRef="#br0" timeOffset="951.98">21502 1764 0,'-106'35'47,"53"36"-32,35-36-15,-17 71 16,35-18 0,-17 0-1,34-35 1,18 0-1,-17-35 17,35-18-17,-35-36-15</inkml:trace>
  <inkml:trace contextRef="#ctx0" brushRef="#br0" timeOffset="2313.71">21802 1993 0,'-89'-53'94,"72"53"-78,17 18 15,-18 0-15,18-1-16,0 36 31,18-53 0,-18 18 203,-18-1-187,18 1-47,0 17 32,0-17-17,0 0 16,18-18-15,-1 0 0</inkml:trace>
  <inkml:trace contextRef="#ctx0" brushRef="#br0" timeOffset="2731.09">21872 2046 0,'0'-35'62,"-35"35"-30,0 0-32,35-18 15,-18 18-15,-17 0 31,52 35 32,19-17-47,-89-71-16</inkml:trace>
  <inkml:trace contextRef="#ctx0" brushRef="#br0" timeOffset="3194.4">21625 1923 0,'0'0'0,"-70"0"47,87 0-16,1 0 110,-36 0-126</inkml:trace>
  <inkml:trace contextRef="#ctx0" brushRef="#br0" timeOffset="3279.9">21625 1923 0</inkml:trace>
  <inkml:trace contextRef="#ctx0" brushRef="#br0" timeOffset="3732.43">21625 1923 0,'36'-18'0,"-54"18"15,18-18 1,18 18 15,34 0-15,-34 0-16,88 0 15,-18 0 1,0-17 15,-52 17-15,-36 17 0,0 1-1,-106 88 1,-18 0-1,18-18 1,54-18 0,16-34-1,54-36 17,17 0-17,18 17 1,106-17 15,-106 0-31,35 18 31,-35-18-15,-18 0 0,-17 0-16</inkml:trace>
  <inkml:trace contextRef="#ctx0" brushRef="#br0" timeOffset="4035.53">22137 1746 0,'0'0'15,"106"71"32,-71-18-31,-17-36-16,-18 195 31,-36-106-15,1-18-1,-71 53 1,53-70-1,36-54 1</inkml:trace>
  <inkml:trace contextRef="#ctx0" brushRef="#br0" timeOffset="4323.47">22666 2081 0,'0'0'0,"35"0"62,53 0-30,-70 0-32,17 71 15</inkml:trace>
  <inkml:trace contextRef="#ctx0" brushRef="#br0" timeOffset="4535.93">22648 2328 0,'0'0'16,"36"0"47,52 0-48,-71 0-15,36 0 16,36 0-1,-19 18 1</inkml:trace>
  <inkml:trace contextRef="#ctx0" brushRef="#br0" timeOffset="6747.09">21131 1799 0,'-194'-35'31,"106"35"-15,-123 106 15,122 0-15,72-89-1,-1 195 16,53-142-31,54 1 32,-54-71-32,176-18 31,-34-193 0,-160 158-15,-17-18-1,-35 18 1,-18 18 0,0 0 15,0 35-15,36 0-1,-1 17 1</inkml:trace>
  <inkml:trace contextRef="#ctx0" brushRef="#br0" timeOffset="7364.06">20814 1623 0,'-18'-71'31,"36"142"-31,-36-159 16,1 70-1,34 194 63,19 177-46,-36-265-32,0 36 31,0-71-16,0-18 1,0-35 62</inkml:trace>
  <inkml:trace contextRef="#ctx0" brushRef="#br0" timeOffset="8361.32">23354 1799 0,'0'0'0,"0"35"78,0 107-47,0-72-31,-18 71 16,-17 18 15,35-141 0,53-159 1,-53 35-17,-18 0 1,-17-18-1,17 54 1,18 52 15,0 1-15,53-1-16,18 18 31,35 35-15,-53 0-1,-53 71 1,-53-53 0,-18 0-1,18-18 1,18-35 0</inkml:trace>
  <inkml:trace contextRef="#ctx0" brushRef="#br0" timeOffset="8676.76">23954 1676 0,'0'0'15,"-124"88"48,71 53-48,36 18 17,17-106-17,0-36-15,17 19 16,36-1-1,35-53 1</inkml:trace>
  <inkml:trace contextRef="#ctx0" brushRef="#br0" timeOffset="9762.62">24271 1834 0,'18'0'187,"-1"0"-171,19 0-16,-1 0 0,-17 0 15,123 18 1,-88 0 0,-18-1-1,0 1 1,-105 70 31,-1-35-47,-52 35 31,105-70-15,0 0-1,36-18 32,35 35-31,-18-17-1,0-18 1,18 0 0,-17 0-1,-1 0 1,0-18 0,-17 0-1,-1 18 16</inkml:trace>
  <inkml:trace contextRef="#ctx0" brushRef="#br0" timeOffset="10328.04">25329 1782 0,'0'0'15,"-141"105"32,106-69-31,17-19-16,1 19 15,34-1 17,54 18-1,-18-18-16,0-17 1,0-18 0,-18 0-1,-35 17-15</inkml:trace>
  <inkml:trace contextRef="#ctx0" brushRef="#br0" timeOffset="10561.43">25100 2223 0,'53'17'62,"-18"-17"-46,124 53 15,-106-53-15,-18 18-16,1-18 0</inkml:trace>
  <inkml:trace contextRef="#ctx0" brushRef="#br0" timeOffset="11240.77">25823 1940 0,'0'0'15,"-17"0"32,52 0-31,71-17 15,-53 17-15,-36 17-1,1 19 1,-159 140 31,70-88-16,89-53 0,17-35-15,18 18-1,18-18 1,-1 18 0,-52-36-1,17 0 1,0-52 15</inkml:trace>
  <inkml:trace contextRef="#ctx0" brushRef="#br0" timeOffset="12224.18">26370 1658 0,'0'0'0,"35"18"63,54 70-48,-19 53 17,-70-106-32,0 53 15,-53 1 1,0-1-1,-35 18 1,18-36 0,-1-17-1,36-53 1</inkml:trace>
  <inkml:trace contextRef="#ctx0" brushRef="#br0" timeOffset="13500.12">25876 2134 0,'0'0'0,"-35"0"47,53 0 46,52-17-14,18 17-64,-70 0 1,0 0-16,-1 0 15,19 0 1,-19 0 0,1 0-1,-18 0 48</inkml:trace>
  <inkml:trace contextRef="#ctx0" brushRef="#br0" timeOffset="16907.25">24342 1870 0,'0'0'16,"-89"-18"30,107 18 1,106-18 0,-36 1-31,-18 34-1,19 1 1,-72-18 0,-17 18 31,-53 35-47,-70 70 31,70-70-31,35-18 15,-35 1 1,53-19 0,18-17 62,17 0-63,-17 0 1,88 0 0,0-17-1,-71 17-15,35 0 16,-17 0 15,-70-18 250,34 36-265</inkml:trace>
  <inkml:trace contextRef="#ctx0" brushRef="#br0" timeOffset="18717.89">27605 1976 0,'0'0'16,"88"-18"62,-17 18-63,-1 18 17,-17-18-32,18 0 46,-54 0-30,-17 17 15,-17-17-31,-54 71 16,-17 35 0,-18-18-1,88-71-15,-34 36 16,34-35-1,36-18 48,17 18-47,-18-18-16,125 0 31,-107 0-16,53 0 1,-53 0 0,-17 0-1,17-36 1</inkml:trace>
  <inkml:trace contextRef="#ctx0" brushRef="#br0" timeOffset="19093">28275 2134 0,'0'0'15,"53"-70"48,-35 70-48,35 53 1,-36-18 0,-17-17-1,36 17 1,-19-35-1,36-53 1,0-35 0,-35 52-1,-1 19 17</inkml:trace>
  <inkml:trace contextRef="#ctx0" brushRef="#br0" timeOffset="19937.25">29210 1852 0,'0'0'16,"0"35"31,0 36-31,-18-18-16,18-18 15,-17 89 1,-19-36-1,36-53-15,-17 18 32,17-212-1,70-52 0,-17 105 16,-35 88-31,35 36-1,-18 35 1,0 17 0,-35 36-1,18-71-15,-18 71 16,18-53-1,-1-35 1,19-18 0,17-36-1,-1-69 1,1-37 0,-53 54-1,0 35 16,0 71 1,0 0-32,0 52 15</inkml:trace>
  <inkml:trace contextRef="#ctx0" brushRef="#br0" timeOffset="20238.37">30057 1834 0,'0'0'32,"-71"36"14,1 105-30,70-124 0,-36 125-1,36-89 1,36 35 0,16-71-1</inkml:trace>
  <inkml:trace contextRef="#ctx0" brushRef="#br0" timeOffset="20587.18">30321 1976 0,'0'0'0,"-106"52"62,89 19-46,17 53 15,35-89-15,0-35 0,36-35-1,-36-54 1,-17 36-1,-18 0 1,-18 18 0,1 35-1,-1 18 1</inkml:trace>
  <inkml:trace contextRef="#ctx0" brushRef="#br0" timeOffset="20776.39">30551 2152 0,'0'0'0,"-36"106"62,-17-53-46,-17 35-1</inkml:trace>
  <inkml:trace contextRef="#ctx0" brushRef="#br0" timeOffset="21572.45">31097 2099 0,'0'-71'47,"89"-17"-31,-72 71 0,-17 52 46,-35 35-62,35 72 31,0-89-15,0-36-16,0 36 16,-18-18-1,-35-17 1,-17 0 15,-18-18-15,52 0-1,125-18 32,-54 18-31,106 0-1,0 0 1,-88 0 0,18-18-1</inkml:trace>
  <inkml:trace contextRef="#ctx0" brushRef="#br0" timeOffset="21867.04">31485 1834 0,'0'0'15,"89"89"48,-36 69-48,-71-34 17,-53 17-17,1-88 1,35-35-16,-54 34 16,54-34-1</inkml:trace>
  <inkml:trace contextRef="#ctx0" brushRef="#br0" timeOffset="30678.74">12788 10813 0,'0'0'15,"-53"70"79,-105 107-78,122-142-1,-105 194 16,194-246 1</inkml:trace>
  <inkml:trace contextRef="#ctx0" brushRef="#br0" timeOffset="31048.52">12453 11007 0,'0'0'0,"-35"0"62,35 70-31,-35 36-15,-1-53 0,36-35-1,106 17 32,0-17-31,17-18 15</inkml:trace>
  <inkml:trace contextRef="#ctx0" brushRef="#br0" timeOffset="31708.84">11395 12541 0,'-71'-35'31,"142"70"-31,-195-88 16,107 53-16,-19 0 0,-52 18 16,35 53-1,36 87 16,17-122-31,70 140 32,54-141-17,-19-105 1,-34-36 0,-36-18-1,-35 107-15,-17-54 16,-19 1-1,-17 17 1,18 35 0,18 0-1</inkml:trace>
  <inkml:trace contextRef="#ctx0" brushRef="#br0" timeOffset="32047.88">11289 11994 0,'-88'0'32,"88"36"-1,0-1-31,53 265 31,-18-106-15,-35-124-16,0 177 15,0-88 1,0 0 0,0-106-1,0-36 16,18-105-15</inkml:trace>
  <inkml:trace contextRef="#ctx0" brushRef="#br0" timeOffset="34920.05">11871 12188 0,'-35'89'31,"35"17"-15,0-54-16,-18 284 47,71-142-16</inkml:trace>
  <inkml:trace contextRef="#ctx0" brushRef="#br0" timeOffset="35441.28">11765 12665 0,'0'0'46,"-70"-71"-30,87 71 0,71-17-1,-17 17-15,17 0 32,18 0-17,-71 0 1,-70 0 15,-36 88 0,36-18-15,35 1 0,0-54-16,18 36 15,17-53 1,36-70-1,-54-1 1,-17 1 0,0 52-1,18 89 63,-18-54-78,18 54 16,-1-54 0,18-52-1</inkml:trace>
  <inkml:trace contextRef="#ctx0" brushRef="#br0" timeOffset="35857.56">12224 12224 0,'0'0'0,"0"159"63,0-71-47,0 18-1,0 35 1,0-71-1,0-52 1,17-36 0,36-88-1,-17 53 1,-19 36-16,19-18 16,16 35-1,-34 17 1,0 1-16,-18 52 15,-36 1 1,-16 35 15,16-89-15,19-34 0,17-54-1</inkml:trace>
  <inkml:trace contextRef="#ctx0" brushRef="#br0" timeOffset="36453.92">12453 12312 0,'88'-35'63,"-35"-1"-48,-35 1-15,17-18 32,-35 18-17,-18 35 17,-17 88-1,18 18-16,17 88 1,0-53 0,52-17-1,-16-89 1,17-35 0,0-53-1,-1-53 1,-52 18-1,0 70-15,0-17 32,-52 17-17,34 36 1,0 0-16,-17 52 16,17 36-1,18-53 1,18-35-16,35 34 15,17-34 1,54-36 0,-36-34-1,-53 16-15</inkml:trace>
  <inkml:trace contextRef="#ctx0" brushRef="#br0" timeOffset="37323.57">10513 14111 0,'-35'71'63,"35"17"-47,0-53-16,0 18 0,0-18 15,-18 18-15,18 0 0,0 194 31,18-247 1,-1-335 15,-52 17-16,35 230-16,18 0 1,17 70 0,88 18-1,-70 36 1,18 52 0,-54 0-1,-105 53 1,53-105-1,-36-1 1,54-70 0,34-1-1</inkml:trace>
  <inkml:trace contextRef="#ctx0" brushRef="#br0" timeOffset="37921.69">10883 14288 0,'0'0'0,"106"-89"31,-18-69 0,-88 122-15,0 19-16,-35-19 15,17 36-15,-17 0 32,17 18-17,-17 70 1,17 36-1,18 17 1,36 53 0,-19-88-1,1-71 1,17-35 0,-17-18-16,17-52 15,-17-1 1,0 36-16,17-36 15,-18 18 1,-17 71 31,0 0-47,0-1 0,0 1 16,0 35-16,0 70 31,18-70-16,17-17 1,1-54-16</inkml:trace>
  <inkml:trace contextRef="#ctx0" brushRef="#br0" timeOffset="38118.33">11307 14411 0,'0'0'16,"0"35"46,-18 36-46,18-54-16,18 72 15,-18-54 1,52-17 15</inkml:trace>
  <inkml:trace contextRef="#ctx0" brushRef="#br0" timeOffset="38250.58">11324 14252 0,'0'0'0,"-17"0"78</inkml:trace>
  <inkml:trace contextRef="#ctx0" brushRef="#br0" timeOffset="39087.58">11730 13882 0,'0'0'0,"-18"211"62,18-69-46,0-89 0,18 88-1,-18-18 1,0-35-16,18-52 31,-54-89 0,19 0-31,-1-18 16,0-17 0,36 35-1,0 35 1,87-17 0,-69 35-1,70-17 1,-89 17-1,-17 17 17,-35 1-17,-18 70 17,35-35-17,18 17 1,36 1-1,-19-71 1,36 0 0,-18-88-1,1 0 1,-36 17 0,0 53-1,0 71 32,17 53-16,1-88-31,35-18 16</inkml:trace>
  <inkml:trace contextRef="#ctx0" brushRef="#br0" timeOffset="39536.15">12188 13899 0,'0'0'0,"0"230"62,18-107-46,-18 36-1,0-106 1,0-35-16,18-1 16,-18-34-1,35-89 1,0 35 15,1 18-15,-1 36-1,18 70 1,-36-18 0,-17 124-1,-17-71 1,-54 0 0,54-70-1,-19-71 1,54-71-1</inkml:trace>
  <inkml:trace contextRef="#ctx0" brushRef="#br0" timeOffset="40101.99">12488 14093 0,'0'0'31,"141"-70"0,-88-1-15,-17 36-1,-19-18 1,-52-17 0,0 70-1,-1 0 1,1 53-1,35 52 1,-17 19 0,17-71-16,17 53 15,1 52 1,17-87 0,18-36 15,18-70-16,-19-53 1,-34 0 0,-18 17-1,0 53 1,-53 18 0,0 53-1,36 35 1,-1 18-1,71 0 1,-18-53 0,18-35-1,-35-18-15,35-36 32,-36 1-32</inkml:trace>
  <inkml:trace contextRef="#ctx0" brushRef="#br0" timeOffset="65448.86">547 5186 0,'-88'-18'63,"52"18"-48,19 18 1,-1-18-16,0 88 16,1 88 15,34-70-16,36-18 1,0-52 0,35-36-1,-52-36 1,17-87 0,-53-18-1,-18 53 1,0 35-1,1 35 1,-19 0 0,19 1-1</inkml:trace>
  <inkml:trace contextRef="#ctx0" brushRef="#br0" timeOffset="65788.27">494 4833 0,'0'0'16,"35"71"46,-17 34-46,-18 125-1,0-124 1,0-53-16,-18 158 31,18-140-15,0 17 0,0-70-1,18-1-15</inkml:trace>
  <inkml:trace contextRef="#ctx0" brushRef="#br0" timeOffset="66264.84">1058 4957 0,'0'0'0,"-141"105"78,106 89-47,35-105-31,0 52 16,0 17 15,18-69-15,17-36 0,0-18-1,36-35 1,-54-35-16</inkml:trace>
  <inkml:trace contextRef="#ctx0" brushRef="#br0" timeOffset="66765.23">1217 5168 0,'0'0'0,"-18"0"78,36 18-47,-18 88-15,-18-71-16,1 106 31,17-123-31,0 70 31,0-35-15,17-53-16</inkml:trace>
  <inkml:trace contextRef="#ctx0" brushRef="#br0" timeOffset="67000.77">1376 5521 0,'0'0'0,"0"0"94</inkml:trace>
  <inkml:trace contextRef="#ctx0" brushRef="#br0" timeOffset="67530.44">1570 5168 0,'0'0'0,"-18"-35"62,54 35-46,-19 0 0,-17 35 15,0 0-31,0 18 16,0-17-1,0-19-15,18 19 16,17-19-1,0 1 1,1 0 0,-36-1 15,-36 1-15,-17 17-1,36-35-15,-18 0 31</inkml:trace>
  <inkml:trace contextRef="#ctx0" brushRef="#br0" timeOffset="68328.53">1923 5098 0,'0'0'0,"-18"-18"63,-17 71-48,17 106 16,53-124-15,18-17 15,35-177 1,-88 141-17,0 1 1,0 34 15,18 18-15,0 107 15,-1-72-31,-17 18 31,-17-17-15,-19-53-1,-16 17 1,16-35 0,36-35-1,0-18-15</inkml:trace>
  <inkml:trace contextRef="#ctx0" brushRef="#br0" timeOffset="68647.28">2046 4798 0,'0'0'0,"106"88"63,-53 35-48,-35-70 1,-1 141 0,-52-35-1,0 0 1,-1-18 0,36-88-1,0-35 1</inkml:trace>
  <inkml:trace contextRef="#ctx0" brushRef="#br0" timeOffset="69156.67">2240 5997 0,'0'0'0,"18"0"63,35 0-48,-18 0 16,-123 0-15</inkml:trace>
  <inkml:trace contextRef="#ctx0" brushRef="#br0" timeOffset="69394.67">2240 6244 0,'0'0'0,"18"0"62,52 0-30,19 0-17,-54 0 1,0 0-16</inkml:trace>
  <inkml:trace contextRef="#ctx0" brushRef="#br0" timeOffset="79153.78">13723 10336 0,'-18'-17'46,"18"-1"1,-17 18-31,34 0 359,1 0 344,0 0-704,-1 0-15,1 0 32,0 0-17,-1 0 63,1 0-15,0 0-1,-1 0-30,1 0 14,-1 0 1,1 0-15,-18 18-17,18-18 16,-1 0-15,1 0 62,0 0-47,-1 0 16,1 0-15,0 0 14,-1 0-14,1 0 15,-1 0-16,1 0 0,0 0 16,-1 0-31,1 0 62,0 0 47,-1 0-47,1 0-31,-18 0 1312</inkml:trace>
  <inkml:trace contextRef="#ctx0" brushRef="#br0" timeOffset="87154.01">31891 3246 0,'0'-18'78</inkml:trace>
  <inkml:trace contextRef="#ctx0" brushRef="#br0" timeOffset="89330.48">31873 3228 0,'0'0'16,"0"18"702,18-18-655,-36 0 390,1 0-437,-1 17-1,36-17 48,17-17-48,-35-1 17,0 0-17,-18 18 17,1 18-1,-1 0 0,36-18-15,-1-18 15</inkml:trace>
  <inkml:trace contextRef="#ctx0" brushRef="#br0" timeOffset="105837.77">4621 5697 0,'0'0'0,"-35"0"47,17-17-16,1 17 16,34 0 188,19 0-188,-19 17-47,1-17 0,35 0 15,18 18 16,-1-18-15,-52 0 0,123 18 15,-88-18-15,0 0-1,-18 0 16,0 0-31,-17 0 32,-1 0-17,19 0 1,-1 0 0,0 0-1,1 0 1,-19-18-1,1 18 1,0 0 0,-1 0-1,1 0 1,-1 0 46,36-18-30,-17 18-1,-19 0 31,1 0-15,-18-17-31,18 17-16,-1 0 31,1 0 0,-1 0 1,-17-18 108,0 36-124</inkml:trace>
  <inkml:trace contextRef="#ctx0" brushRef="#br0" timeOffset="112219.74">12647 10231 0,'0'0'15,"-70"-36"32,52 36-15,18-17-17,18 17 79,34 0-78,-34 0-16,53 0 15,-54 0 1,19 0 15,-19 0-15,1 0-1,-1 0 1,1 0 0,0 0-1,17 17 1,-17-17-1,-1 0 64</inkml:trace>
  <inkml:trace contextRef="#ctx0" brushRef="#br0" timeOffset="112637.61">12929 10037 0,'0'0'0,"-70"0"63,105 17-32,-17-17-15,70 53 15,-35-18-15,-36-17 15,-34 0 0,-36 17-15,18-17-1,-1 34 1,1-34 0,53-36 15</inkml:trace>
  <inkml:trace contextRef="#ctx0" brushRef="#br0" timeOffset="125544.04">32068 2117 0,'0'0'16,"-18"0"46,18-18-46,-18 124 78,18-53-79,-17-36 1,17 1-16,0 17 0,0-17 0,-18 35 31,18 0-15,0-18 0,0-17 30</inkml:trace>
  <inkml:trace contextRef="#ctx0" brushRef="#br0" timeOffset="125899.32">31962 2346 0,'-36'-18'62,"54"36"-46,-18 0 0,53 35-1,-18-18 1,-35-18-1,18 1 1,0-18 0,52-53 46,1-17-46,-71 52-16,17 0 15</inkml:trace>
  <inkml:trace contextRef="#ctx0" brushRef="#br0" timeOffset="135212.47">10195 5733 0,'-35'-18'63,"53"18"30,70 35-77,-71-17 0,1-18-16,229 0 31,-106-18-15,71-35-1,-106 36 1,-71 17-1,106-36-15,-17 19 16,17 17 15,-36 17-15,-69-17-16,70 18 16,17 0-1,18-18 1,-35 0-1,0 0 1,0 0 0,-18-18-1,-18 18 1,-17-18 0,-17 18-1,-19 0 16,1 0-31,-18-17 172,0 34-156</inkml:trace>
  <inkml:trace contextRef="#ctx0" brushRef="#br0" timeOffset="147613.95">2522 6791 0,'-70'-53'62,"52"35"-46,18 36 46,53 88-30,-53-88-32,0 211 31,-18-123-16,18-53 1,-17-18-16,17 18 16,0-36-1,0-34 1,17-54 0,1-140-1,-18 52 1,0 35-1,0 19 1,0 69 15,18 1-15,17 17 0,0 18-1,36 0 1,-18 53-1,-18 88 1,-53-88 0,-35 35-1,-35-17 1,53-18 0,35-35-1</inkml:trace>
  <inkml:trace contextRef="#ctx0" brushRef="#br0" timeOffset="147898.09">2999 6526 0,'0'0'15,"-89"36"16,72 52-15,17-53-16,0 0 16,0 177-1,17-71 1,19 0 0,-1-35-1,18-35 16,-18-71-31</inkml:trace>
  <inkml:trace contextRef="#ctx0" brushRef="#br0" timeOffset="148348.38">3246 6615 0,'141'0'79,"-35"0"-64,-71 0 1,-18 35 15,-69 71-15,34-53-16,-53 123 31,36-88-15,35-53-1,0-17 1,71 0 15,-36-1-15,35 1-1,19 0 1,-19-36 0</inkml:trace>
  <inkml:trace contextRef="#ctx0" brushRef="#br0" timeOffset="148745.07">4075 6579 0,'0'0'0,"-18"36"78,-70 105-47,70-71-15,71-52 31,18 0-32,-36-18 1,53 35 0,-35-18-1,-53 1-15</inkml:trace>
  <inkml:trace contextRef="#ctx0" brushRef="#br0" timeOffset="149013.95">4075 7056 0,'0'0'0,"-53"0"62,123 17-30,-17 1-17,-35-18-15,70 35 32,-35-17-17,0-18 1,-18 17-16</inkml:trace>
  <inkml:trace contextRef="#ctx0" brushRef="#br0" timeOffset="151326.96">5256 6720 0,'0'0'0,"-88"-52"63,35 69-48,-17 124 17,52-17-17,18-71-15,0 17 16,71 36-1,-18-53 1,17-53 0,1-53-1,-36-35 1,-35-36 0,0 107-16,-35-71 31,17 35-16,0 35 1,1 18 0,34 71-1</inkml:trace>
  <inkml:trace contextRef="#ctx0" brushRef="#br0" timeOffset="151489.51">5539 7214 0,'0'0'16,"0"0"46</inkml:trace>
  <inkml:trace contextRef="#ctx0" brushRef="#br0" timeOffset="152023.7">5838 6650 0,'0'0'0,"-88"0"46,88 18-46,-17-1 16,-1 1-16,0 52 16,18-34-1,36-1 1,17-17 0,-1-71 15,-34 17-31,0 1 31,17 176 47,-35-70-62,0-36-16,18 159 31,-36-176-15,18-1-16,-18 1 15,-35-18 1,1 0 0,34-18 15,36-17-16</inkml:trace>
  <inkml:trace contextRef="#ctx0" brushRef="#br0" timeOffset="154045.93">6350 6597 0,'-88'-53'62,"53"71"-46,-18 88-1,35-18 1,18-18 0,18-34-1,52-36 16,-35-18-31,36-35 32,-36 0-17,-35 18 1,0 17 0,0 36 15,18 88-16,0-71 1,-18 106 0,0-35-1,-18-18 1,-17-53 0,-1 1-1,1-36 1,17-18 15,18-53-15</inkml:trace>
  <inkml:trace contextRef="#ctx0" brushRef="#br0" timeOffset="154381.1">6456 6279 0,'0'0'16,"35"18"31,-17 0-31,52 70-16,-34 35 15,-1 54 1,-35 34 15,-18-69-15,1-19-1,-19-52 1,1-18 0,17-18-1,-17-35 1</inkml:trace>
  <inkml:trace contextRef="#ctx0" brushRef="#br0" timeOffset="155172.89">7179 6967 0,'0'0'47,"-53"-17"-16,88 17-15,71 0 15,-70 0-31,-1 0 16,35 0-1,-34 35 1</inkml:trace>
  <inkml:trace contextRef="#ctx0" brushRef="#br0" timeOffset="155474.51">7179 7267 0,'0'0'15,"0"0"64,35 0-79,1 0 15,34 0 1,-52 0-16,35 0 15,17 0 1,-52 0 0,0 0-1,-71 0 17</inkml:trace>
  <inkml:trace contextRef="#ctx0" brushRef="#br0" timeOffset="159160.06">12788 8132 0,'-35'-18'63,"17"18"-32,18-18-16,-17 18 17,34 0 77,1 0-93,0 0-1,-1 0-15,1 0 0,70 0 32,-17 0-17,-18 0 1,-1-17-1,-16 17 1,-19 0 0,1 0 15,0 0 0,-1 0 0</inkml:trace>
  <inkml:trace contextRef="#ctx0" brushRef="#br0" timeOffset="159719.26">13123 7938 0,'0'0'16,"-17"-18"46,52 36 79,0 17-125,-17-18-16,35 36 31,0-17-16,-53-19 1,-88 89 62,52-71-62,1 1 15,53-36 0,-1 0-15</inkml:trace>
  <inkml:trace contextRef="#ctx0" brushRef="#br0" timeOffset="166085.96">32632 2187 0,'0'0'32,"-35"-70"-1,17 87 63,0 36-79,1 53 1,-1-71-1,18 36 1,0-36 0,18 18-1,-1-53 1</inkml:trace>
  <inkml:trace contextRef="#ctx0" brushRef="#br0" timeOffset="166737.88">32456 2311 0,'17'35'62,"-17"0"-46,18-17-16,-18 52 31,17-34-15,1-19-1,0-34 48,-1-1-48,1 18-15,0-35 32,17 17-17,-35 1 17,18 17 186,-1 0-186,-52 0-17</inkml:trace>
  <inkml:trace contextRef="#ctx0" brushRef="#br0" timeOffset="172052.57">31062 8273 0,'-18'0'78,"54"0"313,-1 17-360,-17-17 0,-1 0-15,1 0 15,0 0-15,-1 0 15,1 18 0,-1-18 1,19 0 15,-19 0-16,1 0 16,0 0-32,-1 0-15,1 18 16,0-18 0,-1 0 15,1 0-16,0 0 1,-1 0 15,18 0 1,-17 0-1,17 0 0,-17 0-15,0 17-1,-1-17 1,1 0 0,0 0 15,-1 0-16,1 0 1,-1 0 0,1 0-1,0 0 17,-1 0-17,1-17 1,0 17-1,-1 0 1,1 0 0,0 0 15,-1 0-15,18 0-1,1 0 32,-19 0-16,1 0-15,0 0 0,-1 0-1,1 0 1,0 0-1,-1 0 17,1 0-32,0 0 31,-1 0-15,1-18 15,-1 18-16,1 0 17,0 0-1,-1 0 0,19 0 16,-19 0-16,1 0 1,0-18-1,-1 18 0,1 0 63,-1 0-47,1 0-16,0 0 78,-1 0-77,1 0-1,0 0 0,-1 0 0,1 0 16,0 0-16,-1 0 16,-17 0 188</inkml:trace>
  <inkml:trace contextRef="#ctx0" brushRef="#br0" timeOffset="175333.63">8855 6756 0,'0'0'16,"-88"-53"15,70 53-15,-70-18-1,35 36 17,35 35-17,1 88 1,34-18 0,36-17-1,0 0 1,0-71-1,0-35 1,0-70 0,-36-36-1,-17 0 1,-53-17 0,18 70 15,-18 17-31,36 36 31,34 36 0,19 34-15</inkml:trace>
  <inkml:trace contextRef="#ctx0" brushRef="#br0" timeOffset="175630.96">9225 7285 0,'0'0'0,"0"0"125</inkml:trace>
  <inkml:trace contextRef="#ctx0" brushRef="#br0" timeOffset="177208.69">9560 6809 0,'0'0'32,"-106"-71"-1,89 124 0,34 0-15,36 53-1,106 105 17,-141-175-17,-18-19 1,-18-17 0,-35 18-1,-17-36 1,34-17-1,19 0 1,17 17-16,17-52 31,1 52-31,17-35 16,36-35 0,-18 35-1,-36 18 1,-52 17-1,17 0 1,1 18 0,34 36 15</inkml:trace>
  <inkml:trace contextRef="#ctx0" brushRef="#br0" timeOffset="177639.85">9878 6773 0,'0'0'15,"-18"0"32,53 0-31,1 0-1,-19 0-15,19 18 16,-36 17 0,0 36-1,-18-18 1,0-18 0,36-35-1,35 53 1,-18-18-1,-17 18 17,-36 0-17,-35 0 1,-17-18 0,34-17-1,36-53 1,36-36-16</inkml:trace>
  <inkml:trace contextRef="#ctx0" brushRef="#br0" timeOffset="180573.89">10336 6703 0,'0'0'16,"-88"-18"-1,35 18 1,36 71 15,87 17-15,142 71 15,-142-89-15,-70-52-1,-52 70 16,-19-53-15,36-35 0,-1-70-1,36-1 1,0 36-16,18-71 16,0 18-1,-1 35 1,-17 18-1,0 17 1,18 36 0,53-1-1</inkml:trace>
  <inkml:trace contextRef="#ctx0" brushRef="#br0" timeOffset="181034.63">10707 6703 0,'0'0'47,"-106"-18"-32,71 71 1,17-35-16,0 52 16,36-17-1,35 0 1,0-71-1,-18 1-15,0-36 16,1 0 0,-36-18 15,0 54-15,0 34 15,17 1-31,1 106 15,0-36-15,-18-53 16,17 106 0,-34-17-1,-19-71 1,1-36 0,0-17-1,0-35 1,52-36-1,1 1 1</inkml:trace>
  <inkml:trace contextRef="#ctx0" brushRef="#br0" timeOffset="181286.5">11024 6756 0,'0'0'0,"0"106"63,18-1-48,0 1 1,-18 18 0,17-18-1,-17-36 1,0-52-16,0 17 15,-17-35 1</inkml:trace>
  <inkml:trace contextRef="#ctx0" brushRef="#br0" timeOffset="189918.86">1199 7973 0,'0'0'16,"-70"0"15,52 0-15,36 0 46,0 0-46,-1 0-16,18 0 0,89-35 15,52-1 17,-87 19-32,157-19 31,-193 19-15,0 17-16,177-53 15,-54 17 1,18 19-1,-18-1 1,107-17 0,-178 17-1,-69 18-15,87-17 16,-35-1 0,1 18-1,-36 0 1,17-18-1,-17 18 1,-18 0 0,36 0 15,-54 0-31,54 0 31,-18 0-15,17 0-1,54 0 1,-71 0 0,70 0-1,-17-17 1,53 17 0,-36 0-1,1-18 1,52 18 15,-88 0-31,89-18 16,-36 18 15,-18-17-31,-17 17 31,18-18-15,-1 18-1,-88-17-15,71 17 16,35 0 0,-35 0-1,53 0 1,-71 0 0,89-18-1,-1 18 16,-105-18-31,105 18 16,-53 0 15,19 0-31,16 0 32,-52 0-17,18 18 1,-36-18-1,-18 0 1,19 18 0,-37-18-1,-34 0-15,35 17 16,-18-17 0,-17 18-16,35-18 15,-18 17 1,36 1-1,-18-18 1,-1 18 0,54-1 15,-53-17-15,18 0-1,17 18 1,0-18-1,-70 0-15,52 18 16,36-1 0,0 1-1,-71-18-15,36 0 16,123 18 0,-106-18-1,71 0 1,-53 17-1,17-17 1,36 18 0,-18-1-1,18-17 17,-36 0-17,-17 18 1,53-18-1,-53 18 1,35-18 0,-71 17-1,71 1 1,-17-18 0,-18 18-1,35-18 1,0 0-1,-70 0 1,70 0 0,-36-18 15,-52 18-31,36-18 31,-54 18-15,-18-17-16,19 17 15,-36-18 110,0 36-93</inkml:trace>
  <inkml:trace contextRef="#ctx0" brushRef="#br0" timeOffset="214447.13">2946 3404 0,'0'0'16,"-18"0"31,36-17-32,-1 17-15,54-36 16,141-17 31,-142 71-16,-140 123 0,-89 71-15,18-53 0,35-18-1,35-71 1,71-52 0,36 0 15,17-18-16,88 0 17,-71-18-17,-35 0-15,54 1 16,-19-19 0,-17 19-1,0-1 1,-35 18 31</inkml:trace>
  <inkml:trace contextRef="#ctx0" brushRef="#br0" timeOffset="-213873.02">1658 3563 0,'53'-18'63,"53"1"-47,0 17-1,17 0 1,-105 0-1,35 0 1,-36 0 0,-34 0-1,-19-18 1,1 1-16,-53-54 16,0 0-1,35-34 16,35 52-15,18 17-16,88-105 16,53 18-1,18 17 1,0 35 0,-36 36-1,-105 35-15,17 18 16,-17-1-1,-53 89 1,-36 35 0,-17-17-1,0-18 1,70-53 15,36-36-31,52 18 31,-17-17-15,18-18 0,-18 18-1,-18-18 1,18 0 0,0-18-1,0 0-15</inkml:trace>
  <inkml:trace contextRef="#ctx0" brushRef="#br0" timeOffset="-213506.09">3898 3334 0,'35'0'78,"36"17"-63,70 1 1,-88-18 0,-35 35-1</inkml:trace>
  <inkml:trace contextRef="#ctx0" brushRef="#br0" timeOffset="-213290.86">3933 3704 0,'0'0'0,"36"0"62,140 0-30,18 18-17,-106-1 1</inkml:trace>
  <inkml:trace contextRef="#ctx0" brushRef="#br0" timeOffset="-211524.29">5380 2963 0,'0'0'16,"-141"89"15,53 52-15,52 70 15,72 107 0,52-89 0,0-158-15</inkml:trace>
  <inkml:trace contextRef="#ctx0" brushRef="#br0" timeOffset="-211260.79">5609 3528 0,'18'0'47,"35"0"-32,-18-18-15,88 18 32,-17 0-32,-88 18 15</inkml:trace>
  <inkml:trace contextRef="#ctx0" brushRef="#br0" timeOffset="-210734.72">6421 3263 0,'0'0'0,"17"53"62,18 35-46,54 71-1,-1-141 17,-70-18-32,17 0 0,53-36 15,-35-34 1,-53 52-1,0-17 1,-53 17 15,0 36-15,-35 35 0,53-18-16,-71 36 15,35-54 1,36 1-1,0-53 1,17-18 0,36-71-1,17 54 1,35-1 0,19 36-1,-36 35 1</inkml:trace>
  <inkml:trace contextRef="#ctx0" brushRef="#br0" timeOffset="-210535">7126 3669 0,'0'0'0,"-35"123"31,17-87-31,-35 34 16,36-35-1,-89 107 1</inkml:trace>
  <inkml:trace contextRef="#ctx0" brushRef="#br0" timeOffset="-209723.62">8343 3351 0,'53'89'63,"35"52"-48,1-88 1,157-89 15,-246 1-15,18 17-16,-36-34 15,-17 16 1,-53 36 0,17 36-1,-70 105 17,35-36-17,71-52 1,0-53-1,-18-53 1,18 1 0,17-19-1,36 36 1,17-1 0,71 1-1,17 53 1,1-1-1</inkml:trace>
  <inkml:trace contextRef="#ctx0" brushRef="#br0" timeOffset="-209446.67">9119 3034 0,'71'70'62,"17"124"-46,-88-141-16,-35 247 31,-18-194-15,-71 106-1,19-106 1,16-53 0</inkml:trace>
  <inkml:trace contextRef="#ctx0" brushRef="#br0" timeOffset="-202282.51">2346 9984 0,'0'264'63,"18"-87"-48,-18-107-15,35 212 31,-17-176-15,-18-88-16,17-1 16,-34-105 15,-19-247 0,36-141 0,71 247 1,-18 193-17,17 36 1,1 36 0,-1 52-1,-70 53 1,-35 18-1,-71 35 17,71-159-32,-53-35 31</inkml:trace>
  <inkml:trace contextRef="#ctx0" brushRef="#br0" timeOffset="-202000.26">3193 9648 0,'-106'89'31,"212"-178"-31,-265 248 16,124-71-16,-1 195 15,36-36 1,18-53 0,17-89-1,-35-69-15,71 87 32,35-158-17</inkml:trace>
  <inkml:trace contextRef="#ctx0" brushRef="#br0" timeOffset="-201567.07">3440 9948 0,'0'0'15,"35"0"48,159 0-32,-124 71 0,-70-53-31,-35 87 16,-71 142-1,53-123-15,-35 35 32,71-142-17,34 1 17,54-18-17,-54 17-15,19-17 0,52 0 31,-35 0-31,106-52 32</inkml:trace>
  <inkml:trace contextRef="#ctx0" brushRef="#br0" timeOffset="-201163.74">4392 9966 0,'-35'53'78,"-71"88"-62,88-88 15,18-35-15,36-1 15,52 36-16,-71-53 1,89 18 0,-53 17-1,-35 0 1</inkml:trace>
  <inkml:trace contextRef="#ctx0" brushRef="#br0" timeOffset="-200931.45">4269 10619 0,'0'0'15,"70"17"48,54 1-32,-107-18-31,89 35 16,-53-35-1</inkml:trace>
  <inkml:trace contextRef="#ctx0" brushRef="#br0" timeOffset="-200481.99">5186 10283 0,'0'0'31,"-18"0"1,36 0-17,141-17 17,-54 17-17,-69 0 1,52 0-1</inkml:trace>
  <inkml:trace contextRef="#ctx0" brushRef="#br0" timeOffset="-199751.63">6350 10107 0,'0'0'47,"-88"18"-31,70 52-1,1-17-15,17 194 32,70-88-1,-52-159-31,88-35 31,-36-265 0,-105 247-15,-18-35 0,0 52 15,35 36-15,36 53-1</inkml:trace>
  <inkml:trace contextRef="#ctx0" brushRef="#br0" timeOffset="-199560.38">6720 10513 0,'0'0'16,"-17"17"30,34-34 1</inkml:trace>
  <inkml:trace contextRef="#ctx0" brushRef="#br0" timeOffset="-199094.73">6932 10160 0,'0'0'16,"-35"-106"15,35 71-31,17 0 16,54 17-1,-53 36 1,17 70 0,-53 18-1,18-18 17,0-35-17,53-18 1,18 0-1,-18 1 1,-36-19 0,-17 19-1,-88 16 1,0 1 0,35-53-1,18-17 1,52-54-1</inkml:trace>
  <inkml:trace contextRef="#ctx0" brushRef="#br0" timeOffset="-197401.51">7497 9596 0,'0'0'0,"70"17"79,89 142-64,-124-71 1,-17 53-1,-36 0 1,-35 71 0,18-124-1,-53 53 1,35-88 0</inkml:trace>
  <inkml:trace contextRef="#ctx0" brushRef="#br0" timeOffset="-193317.01">3493 8061 0,'0'0'31,"0"-88"-16,0 158 64,0 89-64,0 141 16,0-35-15,0-107 0,0-52-1,0-71-15,0 1 16,0-19 0,17-34 62,1 17-63,-1 0-15,1 0 16,88-18 0,17 0-1,18 18 1,89-35-1,-36 17 1,53 1 0,-18-1-1,-53 18 1,-17 18 0,-18-1-1,-17 1 1,105 0 15,-105-18-31,123-18 31,-36 18-15,18 0 0,107-18-1,-178 18 1,195-17-1,0-36 1,-106 18 0,0 17-1,-18-17 1,106-1 0,-123 19-1,70 17 16,-70-18-15,88 18 0,-53 0-1,-18 18 1,71-18 0,-159 17-1,106 1 1,-53 0-1,-124-18-15,89 17 16,0-17 0,-53 18-1,0-18 1,-71 18 0,-17-18-1,-18-18 126,0 0-126,0-70 1,0 18 0</inkml:trace>
  <inkml:trace contextRef="#ctx0" brushRef="#br0" timeOffset="-192729.29">11677 8220 0,'-18'-18'63,"18"36"46,0 52-93,0-17-16,-35 106 15,35 0 1,-18-71 0,18 53-1,0-106 1,0-52 156,0 34-172</inkml:trace>
  <inkml:trace contextRef="#ctx0" brushRef="#br0" timeOffset="-188126.65">2646 12153 0,'-124'-35'31,"54"35"-15,35 0-16,17 0 0,-158 106 47,87 158-16,178 71 0,140-211 0,-106-142-15,-17-52 0,-18-54-1,-70-70 1,-36 88-1,-52 18 1,-18 35 0,-1 18-1,54 35 17,17 0-32</inkml:trace>
  <inkml:trace contextRef="#ctx0" brushRef="#br0" timeOffset="-187715.45">2452 11765 0,'0'0'0,"-35"-17"62,35 87-46,17-35-16,18 230 16,1-36-1,-19 89 1,1-107 0,-18-34-1,18-71 16,-18-1-15,17-105 0,-17 0 93</inkml:trace>
  <inkml:trace contextRef="#ctx0" brushRef="#br0" timeOffset="-185928.96">3404 12100 0,'-70'53'47,"140"-106"-47,-193 212 15,105 247 17,71-106-1,141-177 0</inkml:trace>
  <inkml:trace contextRef="#ctx0" brushRef="#br0" timeOffset="-185529.18">3739 12577 0,'0'0'47,"-88"-53"-47,53 53 16,-18 141 15,53-71-15,18 18-1,17-70 1,18-18-1,-18-35 1,18-106 0,-53 105-1,18 1 1,-18 53 31,17 105-16,19-35-15,17-52-1,17-36 1</inkml:trace>
  <inkml:trace contextRef="#ctx0" brushRef="#br0" timeOffset="-185245.82">3916 12100 0,'0'0'15,"106"159"32,-18 106-31,-70-212-1,-1 282 17,-17-265-32,-17-34 0,-1 52 31,18-71-15</inkml:trace>
  <inkml:trace contextRef="#ctx0" brushRef="#br0" timeOffset="-184564.72">5115 12330 0,'36'0'63,"-1"-18"-47,0 18-16,106 0 31,-70-18-16,-54 18 1</inkml:trace>
  <inkml:trace contextRef="#ctx0" brushRef="#br0" timeOffset="-184344.61">5203 12594 0,'0'0'62,"18"0"-46,35 0-16,-18 0 0,18 0 16,53 0 15,-71 0-31,-17 18 15</inkml:trace>
  <inkml:trace contextRef="#ctx0" brushRef="#br0" timeOffset="-179597.18">5997 12153 0,'0'0'31,"36"-17"0,16-54-15,-16 0 0,-19 19-1,-17 34 32,0 71-16,0 17-15,0-17-16,0 141 16,0-17-1,0-107 1,-17 36 15,-1-88-31,-17-1 31,-18 1-31,18-18 32,17 0-17,36 0 16,35 0 16,17 0-31,36 0 0,-53 0-1,53-18 16,-71 1-31</inkml:trace>
  <inkml:trace contextRef="#ctx0" brushRef="#br0" timeOffset="-179181.07">6597 12347 0,'35'0'94,"18"0"-78,35-17-1,-70 17 1,88 0 0,0 0-16,-71-18 31,-17 18-16,-36 0 1,0 18 0</inkml:trace>
  <inkml:trace contextRef="#ctx0" brushRef="#br0" timeOffset="-177002.77">8132 11994 0,'0'0'32,"-106"-17"-17,88 34-15,0-17 0,-87 89 16,87-54-1,-17 35-15,17 54 16,18-18 0,159 141 15,52-335 0,-140-89-15,-71 71-1,-18 36 1,-17-1 0,-35 18 15,52 53 0</inkml:trace>
  <inkml:trace contextRef="#ctx0" brushRef="#br0" timeOffset="-176697.93">8079 11518 0,'0'0'16,"-18"53"30,36 194-30,-1-18 0,-17-158-16,-17 194 15,17-195 1,-18 71-16,18 71 31,0-124-31,0-70 31,18-18-15,35-124 0</inkml:trace>
  <inkml:trace contextRef="#ctx0" brushRef="#br0" timeOffset="-175933.79">8908 11624 0,'0'0'31,"-89"0"-15,72 18-16,-89 246 31,88-70-15,18-17 0,53 87 15,-17-176-16,34 18 1,-17-70 0,-18-72-1</inkml:trace>
  <inkml:trace contextRef="#ctx0" brushRef="#br0" timeOffset="-175188.08">9349 12188 0,'0'0'16,"-18"0"31,53 0-32,-17 0-15,211-17 47,-158-1-47</inkml:trace>
  <inkml:trace contextRef="#ctx0" brushRef="#br0" timeOffset="-174737.5">9948 12188 0,'0'0'0,"-88"18"31,71 0-31,-19 17 16,1 36 0,35 52 15,0-105-31,0 17 0,0-17 0,35-1 31,18-34-15,0-72-1,18-16 1,-36-1 0,-53 106 15,18 70 16,0 1-32,0-53-15,36 70 16,-19-53 0,18-17-1,1-71 1</inkml:trace>
  <inkml:trace contextRef="#ctx0" brushRef="#br0" timeOffset="-174416.54">10107 11642 0,'0'0'15,"88"106"48,-52-36-48,-36-17 1,17-18-16,-17 18 0,18 124 16,-53 87-1,-18-70 16,35-123-31,-17 52 16,-1-35 0,36-52-1,-35-54 1</inkml:trace>
  <inkml:trace contextRef="#ctx0" brushRef="#br0" timeOffset="-173119.86">9331 12259 0,'0'0'0,"-88"0"47,158-18 0,36 1-32,-88 17 1,17 0 15,-88 0 0,-35 0-15,17 17 0,36-17-1,18 0 1,34 0 31,89-17-32,-71 17 1,36 0 0,35-18-1,-53 18-15</inkml:trace>
  <inkml:trace contextRef="#ctx0" brushRef="#br0" timeOffset="-172538.56">9948 12259 0,'0'0'16,"-88"-53"31,71 53-47,-72 53 31,1 141 0,106-88 0,52-88-15,-52-18-16,88-71 16,-53 18-1,-18-88 16,-35 106-31,-18 17 32,-17 0-17,17 36 1,1 17 0,17 71-1,0-18 1,17 1-1,1-54 1,0-18 0,-1-17-1,1-17 1</inkml:trace>
  <inkml:trace contextRef="#ctx0" brushRef="#br0" timeOffset="-169116.79">9260 12241 0,'0'0'0,"-52"0"78,157-17-46,-87 17-32,35 0 15,-18-18 1,-176 53 62,88-35-62,36 0-1,-1 0 1,53 0 31,53 0-32,-52 0 1,34-17 0,-52 17-1,-53 35 360,70-70-375</inkml:trace>
  <inkml:trace contextRef="#ctx0" brushRef="#br0" timeOffset="-163714.98">8132 10195 0,'0'0'0,"70"0"63,54 0-32,-107 0-31,54 18 31</inkml:trace>
  <inkml:trace contextRef="#ctx0" brushRef="#br0" timeOffset="-163520.87">8184 10442 0,'18'0'62,"123"18"-31,0 0-15,-17-1 0</inkml:trace>
  <inkml:trace contextRef="#ctx0" brushRef="#br0" timeOffset="-162981.62">9613 10019 0,'0'0'15,"-141"-71"32,123 71-47,-52 18 16,-1 70-1,18 89 1,53 34 0,0-175-16,71 34 31,35-35-31,0-70 15,17-124 17,-88 89-32,-52-54 31,-54 36-15,18 53-1,18 35 1,17 0-1</inkml:trace>
  <inkml:trace contextRef="#ctx0" brushRef="#br0" timeOffset="-162697.29">9596 9578 0,'0'0'0,"-106"282"78,88-141-78,18-70 0,0-1 16,-18 142 0,1 0-1,17-36 1,0-88-1,0-70 1,17-36 0</inkml:trace>
  <inkml:trace contextRef="#ctx0" brushRef="#br0" timeOffset="-162345.49">10142 9631 0,'0'0'0,"-123"123"62,70 177-46,35-247-1,18 18-15,0 246 32,0-229-32,53 36 15,18-71 1,-36-36-1</inkml:trace>
  <inkml:trace contextRef="#ctx0" brushRef="#br0" timeOffset="-161915.03">10495 10178 0,'0'0'0,"-17"0"63,69 17-48,-16 1 1,34-18 0,36 0-1,-53 0 1</inkml:trace>
  <inkml:trace contextRef="#ctx0" brushRef="#br0" timeOffset="-161229.02">11130 9931 0,'0'0'0,"-70"35"47,34 53-31,19 177 15,17-248-15,35 107-1,53-142 16,-17-105 1,-36 17-32,-35 35 31,-18 18-15,-17 18-1,17 18 1,1 34-1</inkml:trace>
  <inkml:trace contextRef="#ctx0" brushRef="#br0" timeOffset="-160961.08">11412 10231 0,'0'0'0</inkml:trace>
  <inkml:trace contextRef="#ctx0" brushRef="#br0" timeOffset="-160446.67">11553 9948 0,'0'0'0,"53"-70"47,-17 70-31,-19 0-1,1 53 1,-18 17 0,-18-34-16,-35 87 15,36-70 1,34-18-1,36-17 1,0-18 0,-17 17 15,-19 19-15,-34 17-1,-72 17 1,19 1-1,52-71 1,0-35 0</inkml:trace>
  <inkml:trace contextRef="#ctx0" brushRef="#br0" timeOffset="-160112.18">11800 9543 0,'0'0'15,"106"70"32,-88-35-47,0 1 0,17 87 16,-35 36-1,0-106 1,-18 176 0,-52-17-1,-1-89 1,18-34 0,0-54-1,0-53 1</inkml:trace>
  <inkml:trace contextRef="#ctx0" brushRef="#br0" timeOffset="-157665.11">2152 14146 0,'0'0'16,"71"0"30,52 0-30,-88 18 0,1-18-16,52 18 15,0-18 1</inkml:trace>
  <inkml:trace contextRef="#ctx0" brushRef="#br0" timeOffset="-157436.25">2275 14446 0,'0'0'47,"0"18"-16,106 0-16,-70-18 1,122-18 0,-105 0-16</inkml:trace>
  <inkml:trace contextRef="#ctx0" brushRef="#br0" timeOffset="-156103.86">3246 14182 0,'0'0'0,"17"-36"63,71-105-48,-52 53 32,-36 141 16,0 176-48,0-17 16,17-89-15,-34-70 0,-1-35-1,0 0 1,-17-18-16,-35 17 16,17-17 15,53-17-16,53 17 48,-36 0-63,36 0 16,53 0-1,17 0 1,-34-18-1</inkml:trace>
  <inkml:trace contextRef="#ctx0" brushRef="#br0" timeOffset="-155299.11">3863 14288 0,'18'0'93,"17"0"-77,-18 0-16,72 0 16,-19-18-1,36 18 1,-18-18 15,-70 18-15,0 0-1,-36 18 95,36-36-110</inkml:trace>
  <inkml:trace contextRef="#ctx0" brushRef="#br0" timeOffset="-153722.53">5292 13935 0,'0'0'15,"-124"-53"16,18 106-15,18 176 15,106-141-15,-18-35 0,141 88-1,-53-123 1,0-53-1,-35-71 1,-35-35 0,-53 52-1,-18 37 1,0 16 0,17 19-1</inkml:trace>
  <inkml:trace contextRef="#ctx0" brushRef="#br0" timeOffset="-153387.29">5221 13494 0,'0'0'0,"-35"53"78,35 105-62,0-87-16,0 52 0,0 19 16,0 69-1,0-17 1,17 0 15,-17-123-15,0-54-1,18-34 17,-18-18-17</inkml:trace>
  <inkml:trace contextRef="#ctx0" brushRef="#br0" timeOffset="-152271.95">6103 13617 0,'0'0'16,"-159"18"46,106 158-46,36-52 0,17 70-1,17-18 1,1-35-1,17 0 1,1-70 0,-1-18-1,18-53 1,-36-35 0</inkml:trace>
  <inkml:trace contextRef="#ctx0" brushRef="#br0" timeOffset="-150991.66">6421 13899 0,'0'0'0,"-106"0"63,70 71-48,19-36-15,17 159 32,0-158-32,53 69 31,88-157 0,-106-19-15,-35-70-1,-18 70 1,-34 18 0</inkml:trace>
  <inkml:trace contextRef="#ctx0" brushRef="#br0" timeOffset="-150787.53">6720 14164 0,'0'0'16,"-17"0"46,52 0-46,-17 0-16,-1 0 0</inkml:trace>
  <inkml:trace contextRef="#ctx0" brushRef="#br0" timeOffset="-150390.56">6879 13935 0,'0'0'0,"18"-53"62,52 53-46,1 53-1,-53 17 1,-36 1 0,0-1-1,18-17 1,0-35-16,18 0 16,17-1-1,0 1 1,-17 0-1,-53 34 17,-18-34-17,-18 0-15,18-18 32,18-36-32</inkml:trace>
  <inkml:trace contextRef="#ctx0" brushRef="#br0" timeOffset="-150108.7">7144 13582 0,'0'0'0,"106"88"63,-71-53-63,-17 1 0,34 105 15,-16 53 1,-19-35 0,-34-1 15,-36-17-15,0-35-1,-35-53 1,35-53-16</inkml:trace>
  <inkml:trace contextRef="#ctx0" brushRef="#br0" timeOffset="-147859.7">8061 14146 0,'0'0'15,"-18"0"32,54 0-31,52 0-1,-18 0 1,-52 0-16,35 0 31,-35 18-15,-1 0-16</inkml:trace>
  <inkml:trace contextRef="#ctx0" brushRef="#br0" timeOffset="-147594.6">8096 14393 0,'0'0'15,"-35"18"32,70-18-16,36-18-15,-1 18 0,19 0 15,-54 0-16,0 0-15</inkml:trace>
  <inkml:trace contextRef="#ctx0" brushRef="#br0" timeOffset="-142196.84">12912 5133 0,'0'0'0,"-53"-18"62,88 18 94,71 18-124,-71-18-32,36 0 15,-18 0 1,-18 0 15</inkml:trace>
  <inkml:trace contextRef="#ctx0" brushRef="#br0" timeOffset="-141365.54">13141 5027 0,'0'0'16,"18"18"281,17-1-281,18 19 15,-18-19-16,0 19 17,-52-36-1,-19 52-15,-34 1-1,17 18 16,35-18-31,1-53 32,17 0 171</inkml:trace>
  <inkml:trace contextRef="#ctx0" brushRef="#br0" timeOffset="-139933.62">15610 2716 0,'0'0'0,"18"0"93,-18 36-77,0-19-16,0 54 16,0 105 31,-18-158-47,18 35 31,0-18-16,0-17 1,0 17 0</inkml:trace>
  <inkml:trace contextRef="#ctx0" brushRef="#br0" timeOffset="-139296.17">15558 3087 0,'0'17'94,"17"19"-79,1-1 17,-1 36-17,-17-54-15,18 1 32,-18-1-32,18-17 15,-18-17 1,53-18-1,0-54 17,-53 72-32,17 17 0,1-36 31,-1 19-15,-17-1-1,-17 18 173,34 0-173</inkml:trace>
  <inkml:trace contextRef="#ctx0" brushRef="#br0" timeOffset="-135818.36">14746 5239 0,'0'-18'78,"0"36"109,18-1-156,17 1 1,-17 0-17,-1-18 1,-17 17 0,18-17-1,17 18 1,-17 0-1,0-18 17,-1 0-1,1 17 0,17-17 0,-17 0 1,-1 0 46,1 0-47,0 0 0,-1 0-31,1 0 32,-18-17-1,18 17-31,-1 0 62,1 0-30,-1 0-17,19-18 48,-19 18-63,1 0 31,0 0 0,-1 0-15,1 0-1,0 0 1,-1-18 15,1 18 1,-1 0 30,1 0-31,0 0 1,-1 0-1,1 0-16,-18-17-15,18 17 32,-1 0-1,1 0 0,0 0 0,-1 0 16,1 0-31,0 0 15,-1 0 0,1 0 1,-1 0-1,1 0 78,0 0-62,-1 0-31,1 0 15,0 0 0,-1 0 16,1 0 0,-18 17-31,18-17-1,-1 0 17,1 0-1,-1 0-16,1 0 32,0 0-15,-1 0 61,1 0-61,0 0-17,17 0 32,-17 0-16,-1 0 1,1 0-1,-18-17 125,0 34-140</inkml:trace>
  <inkml:trace contextRef="#ctx0" brushRef="#br0" timeOffset="-133769.74">7073 15716 0,'53'-106'79,"-35"36"-64,-18 35 16,17 123 32,-17-18-47,18 195 15,-18-230-16,0 0-15,0 1 32,-53-1-17,18-17 1,0-1 0,17-17-1,36 0 32,87-17-16,-87 17-31,53 0 16,52 0 0</inkml:trace>
  <inkml:trace contextRef="#ctx0" brushRef="#br0" timeOffset="-133472.12">7567 15893 0,'35'0'63,"54"-18"-48,-72 18-15,36 0 16,-18 0 0,36-18-1,-36 18 16</inkml:trace>
  <inkml:trace contextRef="#ctx0" brushRef="#br0" timeOffset="-131756.45">8731 15452 0,'0'0'15,"-88"-36"17,-35 125-1,34 122-16,89 71 32,71-229-31,70-53 0,-17-105-1,-89 34 1,-18-70-1,-52 70 1,-18 36 0,18 17-1,17 18 1,18 18 0,36 17-1</inkml:trace>
  <inkml:trace contextRef="#ctx0" brushRef="#br0" timeOffset="-131582.14">9066 15981 0,'-17'-18'62</inkml:trace>
  <inkml:trace contextRef="#ctx0" brushRef="#br0" timeOffset="-131208.11">9384 15469 0,'0'0'16,"-88"18"0,17 70 15,54-53-31,-1 54 16,0-1-1,36 71 1,17-107-1,0-34 1,-17-18-16,17-18 16,-35 1-16,36-71 15,-54-1 1,-17 72 0,-1-1-1,1 36 1,70 52 15</inkml:trace>
  <inkml:trace contextRef="#ctx0" brushRef="#br0" timeOffset="-130955.2">9631 15487 0,'-35'159'62,"35"-36"-46,-18-35 0,0 71-1,18-71 1,0-35 15,0-88-31</inkml:trace>
  <inkml:trace contextRef="#ctx0" brushRef="#br0" timeOffset="-129176.41">9895 15610 0,'0'0'0,"18"0"63,70-17-48,-52 17-15,87-18 47,-123 53-16,-35 107 1,-1 34-17,19-53 1,-1-34-1,18-36 1,-17-53 0,-1-53-1,0-18 1,1 18 0,-1-17-1,36 52 16,52-17-15,1 17 0,-36 18-16,106 0 15</inkml:trace>
  <inkml:trace contextRef="#ctx0" brushRef="#br0" timeOffset="-128723.77">10566 15593 0,'0'0'16,"-106"35"0,18 53 15,70-35-15,18 53-1,18-53 1,70-53-1,-18-71 1,-34-17 0,-19 18-1,-17 52 17,0 53-1,0 36-16,18 123 1,-18-159 0,-18 124-1,-17-124 1,35-17-16,-53 17 16,36-35-16,-1 0 15,18-18 1,18-34-16</inkml:trace>
  <inkml:trace contextRef="#ctx0" brushRef="#br0" timeOffset="-128339.95">10866 15540 0,'0'0'0,"0"123"46,0 18-30,0-17 0,-18 70 15,18-141-15,0-18-16,-18 0 15,18-52 110,0-18-109,0 17-16,0 0 15</inkml:trace>
  <inkml:trace contextRef="#ctx0" brushRef="#br0" timeOffset="-126842.25">7373 16563 0,'0'0'16,"-53"0"31,88 0-32,1 0-15,369 35 47,-228-35-31,52-17 0,71-1-1,-212 18-15,106 0 16,-35 35-1,-53-17 1,-18-1 0,35 1-1,19-18 17,34-35-32,89-53 31,-71 70-16,-53 0 1,-88 18-16,35 18 16,-35 0-1,-18-1 1,18 1 0,-18-18-1,-17 0 1,-1 0-1,-17 0 126</inkml:trace>
  <inkml:trace contextRef="#ctx0" brushRef="#br0" timeOffset="-126293.95">11289 15910 0,'0'0'47,"-53"0"-31,194-17 30,-35 34-14,-106 19-17</inkml:trace>
  <inkml:trace contextRef="#ctx0" brushRef="#br0" timeOffset="-126091.29">11218 16175 0,'0'0'16,"18"18"31,35-18-31,-35 0-16,87-18 31,-69 18-31,34 0 15</inkml:trace>
  <inkml:trace contextRef="#ctx0" brushRef="#br0" timeOffset="-115414.7">776 9031 0,'0'0'47,"-70"-35"-47,-19 17 31,-52 36 0,71 35 0,87 158 1,36-140-1,18 17-16,-1-17 1,-52-54-16,88 19 16,-18-54-1,-17-53 1</inkml:trace>
  <inkml:trace contextRef="#ctx0" brushRef="#br0" timeOffset="-114936.03">988 9102 0,'0'-71'16,"0"53"-16,0 1 15,0 176-15,0-212 32,17-18-1,1 177-15,0 88 15,-18-106-31,17-35 31,-17-71 0,-17-70-15,-19-141 0,19 141-1,34 35 1,1 18-1,17 17 1,36 36 0,-18 17-1,0 53 17,-36 18-17,-52 0-15,0-36 16,0-17 15,17-35-15,18-53-16</inkml:trace>
  <inkml:trace contextRef="#ctx0" brushRef="#br0" timeOffset="-114467.97">1411 8802 0,'0'0'32,"18"0"-1,-18 35-15,0 0-16,17 36 15,1 52-15,0-17 16,-18 18 15,17-71-15,-17-106 15,-17-71-15,17 54-16,-18 34 0,-17-87 31,35 88-16,0 17-15,0 0 32,70-35 15,-17 36-32,-35-1-15,52 1 16,-17 34 15</inkml:trace>
  <inkml:trace contextRef="#ctx0" brushRef="#br0" timeOffset="-114228.06">1482 9172 0,'17'-35'63,"19"0"-48,87-18 17,-70 35-17,-18 0-15,-17 18 16</inkml:trace>
  <inkml:trace contextRef="#ctx0" brushRef="#br0" timeOffset="-113622.87">2028 8908 0,'0'0'0,"0"35"78,71 88-62,-71-87-16,53 52 31,-35-88-15,17-177 46,-35 125-62,0 34 16,18-53 0,34 18-1</inkml:trace>
  <inkml:trace contextRef="#ctx0" brushRef="#br0" timeOffset="-113233.34">2434 8819 0,'-123'106'47,"105"-53"-32,36 18 1,-1-36 0,1-17-1,17-18 1,18-53 0,-35 0-1,-1-18 1,-17 54-1,0 52 48,36 35-47,34-34 15</inkml:trace>
  <inkml:trace contextRef="#ctx0" brushRef="#br0" timeOffset="-112044.2">2558 8696 0,'0'0'16,"0"-18"46,53-52-46,-36 35 0,-17-1-16,0 1 15,-17-36 1,17 54 0,0 52 30,0 53-30,0-35-16,0 141 31,0-53-15,17 0 0,36-88-1,0-106 1,-18-70-1,-17 35 1,-18 35 0,0 70 31,0 72-16,0-54-31,18 53 15,17-35 17,0-53-32,18-106 31,-35 0-15,-18 71-1,0 17 1,0 89 31,35 88-16,0-142-31,1 1 16,16-53-1,-16-36 1,-1-52 15,-35 87-15,-18 19-1,1 17 1,-1 35 15,0 106-15,36-70-1,17 17 1,-17-88-16,17 0 16,36-88-1,-54 52-15,19-69 16,-36 34 0,0 36-1,-18 17 1,0 18 15,1 35-15,17 18-1,35 36 1,-17-54 0,-1 0-1,-52-35 16,0 18-15,0-18 0,35-18-1</inkml:trace>
  <inkml:trace contextRef="#ctx0" brushRef="#br0" timeOffset="-111272.23">1588 9631 0,'0'0'31,"-89"0"-31,54 0 31,17 0 0,89 0 1,-36 0-32,212-18 15,18-17 1,35-18 0,70-18-1,-158 36 1,-54 18-1,-52-1 17,-53 18-17,-53-18 1,-17 18 109,34 0-125</inkml:trace>
  <inkml:trace contextRef="#ctx0" brushRef="#br0" timeOffset="-35215.84">13070 3722 0,'0'0'16,"-88"17"31,-18 36-16,53-53 0,53-17-15,-35-1-1,53 0 17,-1-17-17,1 35 16,35 0-15,18 0 0,-36 0-1,71 0 1,-89 18 0,1-18-1,-106 0 48,17 0-48,36 0 1,17 0-16,-17-18 31,53 18 0,35 0-15,-36 0 0,71-17-1,-70 17 1,53 0 0,-54 0-1,1 0 1,0 0-1,-18-18 1,17-17 0,-17-18-1,0 35 1,0 0 0,0 1-1,-17 17 1,-1-18-1,0 18 17,54 18 15,-1-1-32,-18 1-15,1 0 16,53 52-1,-18-17 1,-36 0 0,-17-35-1,-17 17 1,-36-17 0,35-18-16,-70 35 31,53-35-31,-18 35 15,70-17 1</inkml:trace>
  <inkml:trace contextRef="#ctx0" brushRef="#br0" timeOffset="-33718.98">14940 2716 0,'0'-17'78,"0"34"-62,0 36 15,0 0-31,0 0 16,0 18 15,0-54-16,0-34-15</inkml:trace>
  <inkml:trace contextRef="#ctx0" brushRef="#br0" timeOffset="-33294.61">14852 2822 0,'0'0'0,"-18"0"63,54 36-47,-1 34 15,-17-52-16,-18-1-15,17 1 32,1-36-1,35-17-15,-36-18-16,1 36 15,17-36 1,-17 17-1,-36 36 32</inkml:trace>
  <inkml:trace contextRef="#ctx0" brushRef="#br0" timeOffset="-29535.44">12859 18591 0,'0'0'0,"-36"18"63,54-18-1,0 0-46,35 18 15,17-1-15,-52 1-16,70 0 15,-17-18 1,17 0 15,-35 0-15,-18 0 0,-53 0 46,1 0-46,-1-18-1,71 36 1</inkml:trace>
  <inkml:trace contextRef="#ctx0" brushRef="#br0" timeOffset="-29107.57">13212 18574 0,'0'-18'62,"52"53"-15,1 1-31,-35-19-16,35 19 15,-35-19 1,-18 1-16,0 0 16,-36 17 15,1-18-15,35 1-16,-53 17 15,35-35 1,1-17-1</inkml:trace>
  <inkml:trace contextRef="#ctx0" brushRef="#br0" timeOffset="-20196.51">32173 18574 0,'-17'0'78,"17"-18"-16,17 18 173,1-18-220</inkml:trace>
  <inkml:trace contextRef="#ctx0" brushRef="#br0" timeOffset="-19765.58">32103 18644 0,'0'0'32,"-35"-17"-1,87-36 0,1 70 0,-35-17-15,0 53 0,-1-35-1,1-18 1,0 0-1,34-35 1,-34 17 15,-18 0-15,18 18 15</inkml:trace>
  <inkml:trace contextRef="#ctx0" brushRef="#br0" timeOffset="-19120.42">32579 18574 0,'0'0'16,"0"-18"31,18 0-32,-1 1 1,-17-1 0,18 18 15,-18 71 16,0-18-32,18 0 17,-18-18-17,0-17-15,0-1 16,-18-17-1,0 18-15,-17-1 16,17-17 0,1 18 15,52-18 31,36 0-46,17 0 31,-71 0-31,-17 18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09750D-1435-E14D-AA6F-6FA00FB381A9}" type="datetimeFigureOut">
              <a:rPr lang="en-VN" smtClean="0"/>
              <a:t>10/19/2021</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70F578-97EA-BB4D-9786-1069A1ABA347}" type="slidenum">
              <a:rPr lang="en-VN" smtClean="0"/>
              <a:t>‹#›</a:t>
            </a:fld>
            <a:endParaRPr lang="en-VN"/>
          </a:p>
        </p:txBody>
      </p:sp>
    </p:spTree>
    <p:extLst>
      <p:ext uri="{BB962C8B-B14F-4D97-AF65-F5344CB8AC3E}">
        <p14:creationId xmlns:p14="http://schemas.microsoft.com/office/powerpoint/2010/main" val="47953170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0F578-97EA-BB4D-9786-1069A1ABA347}" type="slidenum">
              <a:rPr lang="en-VN" smtClean="0"/>
              <a:t>1</a:t>
            </a:fld>
            <a:endParaRPr lang="en-VN"/>
          </a:p>
        </p:txBody>
      </p:sp>
    </p:spTree>
    <p:extLst>
      <p:ext uri="{BB962C8B-B14F-4D97-AF65-F5344CB8AC3E}">
        <p14:creationId xmlns:p14="http://schemas.microsoft.com/office/powerpoint/2010/main" val="1827381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670F578-97EA-BB4D-9786-1069A1ABA347}" type="slidenum">
              <a:rPr lang="en-VN" smtClean="0"/>
              <a:t>23</a:t>
            </a:fld>
            <a:endParaRPr lang="en-VN"/>
          </a:p>
        </p:txBody>
      </p:sp>
    </p:spTree>
    <p:extLst>
      <p:ext uri="{BB962C8B-B14F-4D97-AF65-F5344CB8AC3E}">
        <p14:creationId xmlns:p14="http://schemas.microsoft.com/office/powerpoint/2010/main" val="196779489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62A59F77-37F1-F04C-B883-E7FC848CECB1}"/>
              </a:ext>
            </a:extLst>
          </p:cNvPr>
          <p:cNvPicPr>
            <a:picLocks noChangeAspect="1"/>
          </p:cNvPicPr>
          <p:nvPr userDrawn="1"/>
        </p:nvPicPr>
        <p:blipFill>
          <a:blip r:embed="rId2"/>
          <a:stretch>
            <a:fillRect/>
          </a:stretch>
        </p:blipFill>
        <p:spPr>
          <a:xfrm>
            <a:off x="111512" y="89115"/>
            <a:ext cx="2665140" cy="525708"/>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1579" y="232381"/>
            <a:ext cx="9603275" cy="599002"/>
          </a:xfrm>
        </p:spPr>
        <p:txBody>
          <a:bodyPr/>
          <a:lstStyle/>
          <a:p>
            <a:r>
              <a:rPr lang="en-US" dirty="0"/>
              <a:t>Click to edit Master title style</a:t>
            </a:r>
          </a:p>
        </p:txBody>
      </p:sp>
      <p:sp>
        <p:nvSpPr>
          <p:cNvPr id="3" name="Content Placeholder 2"/>
          <p:cNvSpPr>
            <a:spLocks noGrp="1"/>
          </p:cNvSpPr>
          <p:nvPr>
            <p:ph idx="1"/>
          </p:nvPr>
        </p:nvSpPr>
        <p:spPr>
          <a:xfrm>
            <a:off x="1451579" y="1115126"/>
            <a:ext cx="9603275" cy="4351220"/>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3" name="Straight Connector 32"/>
          <p:cNvCxnSpPr/>
          <p:nvPr/>
        </p:nvCxnSpPr>
        <p:spPr>
          <a:xfrm>
            <a:off x="1451579" y="921541"/>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40B5C19D-74E9-854F-A7C4-3481B6F559BC}"/>
              </a:ext>
            </a:extLst>
          </p:cNvPr>
          <p:cNvPicPr>
            <a:picLocks noChangeAspect="1"/>
          </p:cNvPicPr>
          <p:nvPr userDrawn="1"/>
        </p:nvPicPr>
        <p:blipFill>
          <a:blip r:embed="rId2"/>
          <a:stretch>
            <a:fillRect/>
          </a:stretch>
        </p:blipFill>
        <p:spPr>
          <a:xfrm>
            <a:off x="55755" y="5636430"/>
            <a:ext cx="2241396" cy="442123"/>
          </a:xfrm>
          <a:prstGeom prst="rect">
            <a:avLst/>
          </a:prstGeom>
        </p:spPr>
      </p:pic>
      <p:pic>
        <p:nvPicPr>
          <p:cNvPr id="9" name="Graphic 8">
            <a:extLst>
              <a:ext uri="{FF2B5EF4-FFF2-40B4-BE49-F238E27FC236}">
                <a16:creationId xmlns:a16="http://schemas.microsoft.com/office/drawing/2014/main" id="{F8ECA374-2D28-7C43-8D25-0A96044EC92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10164924" y="5688364"/>
            <a:ext cx="1779860" cy="338254"/>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a:t>‹#›</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dirty="0"/>
              <a:t>Click to edit Master title style</a:t>
            </a:r>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a:t>‹#›</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8" name="Picture 7">
            <a:extLst>
              <a:ext uri="{FF2B5EF4-FFF2-40B4-BE49-F238E27FC236}">
                <a16:creationId xmlns:a16="http://schemas.microsoft.com/office/drawing/2014/main" id="{63524A56-E18C-E245-A20B-D36B9E6F1724}"/>
              </a:ext>
            </a:extLst>
          </p:cNvPr>
          <p:cNvPicPr>
            <a:picLocks noChangeAspect="1"/>
          </p:cNvPicPr>
          <p:nvPr userDrawn="1"/>
        </p:nvPicPr>
        <p:blipFill>
          <a:blip r:embed="rId2"/>
          <a:stretch>
            <a:fillRect/>
          </a:stretch>
        </p:blipFill>
        <p:spPr>
          <a:xfrm>
            <a:off x="0" y="57470"/>
            <a:ext cx="2825548" cy="557349"/>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a:t>‹#›</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a:pPr/>
              <a:t>‹#›</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2.xml"/><Relationship Id="rId1" Type="http://schemas.openxmlformats.org/officeDocument/2006/relationships/video" Target="https://www.youtube.com/embed/9xUBhhM4vbM?feature=oembed"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customXml" Target="../ink/ink1.xml"/></Relationships>
</file>

<file path=ppt/slides/_rels/slide13.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201.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00.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customXml" Target="../ink/ink5.xml"/><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6.xml"/></Relationships>
</file>

<file path=ppt/slides/_rels/slide18.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27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0.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customXml" Target="../ink/ink8.xml"/><Relationship Id="rId4"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hyperlink" Target="https://saghiles.github.io/"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customXml" Target="../ink/ink9.xml"/><Relationship Id="rId4" Type="http://schemas.openxmlformats.org/officeDocument/2006/relationships/image" Target="../media/image320.PNG"/></Relationships>
</file>

<file path=ppt/slides/_rels/slide21.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30.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linkedin.com/in/daniel-wu-a9112859/" TargetMode="External"/><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f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E56B01-4627-074A-8867-9774BB1D5916}"/>
              </a:ext>
            </a:extLst>
          </p:cNvPr>
          <p:cNvSpPr>
            <a:spLocks noGrp="1"/>
          </p:cNvSpPr>
          <p:nvPr>
            <p:ph type="ctrTitle"/>
          </p:nvPr>
        </p:nvSpPr>
        <p:spPr>
          <a:xfrm>
            <a:off x="539827" y="802298"/>
            <a:ext cx="10543142" cy="2541431"/>
          </a:xfrm>
        </p:spPr>
        <p:txBody>
          <a:bodyPr>
            <a:normAutofit fontScale="90000"/>
          </a:bodyPr>
          <a:lstStyle/>
          <a:p>
            <a:pPr algn="r"/>
            <a:r>
              <a:rPr lang="en-VN"/>
              <a:t>MATH2010  </a:t>
            </a:r>
            <a:br>
              <a:rPr lang="en-VN"/>
            </a:br>
            <a:r>
              <a:rPr lang="en-VN">
                <a:solidFill>
                  <a:srgbClr val="0070C0"/>
                </a:solidFill>
              </a:rPr>
              <a:t>Probability and STATISTICS</a:t>
            </a:r>
          </a:p>
        </p:txBody>
      </p:sp>
      <p:sp>
        <p:nvSpPr>
          <p:cNvPr id="3" name="Subtitle 2">
            <a:extLst>
              <a:ext uri="{FF2B5EF4-FFF2-40B4-BE49-F238E27FC236}">
                <a16:creationId xmlns:a16="http://schemas.microsoft.com/office/drawing/2014/main" id="{341BE7C1-1655-734B-B449-123A9BCE6423}"/>
              </a:ext>
            </a:extLst>
          </p:cNvPr>
          <p:cNvSpPr>
            <a:spLocks noGrp="1"/>
          </p:cNvSpPr>
          <p:nvPr>
            <p:ph type="subTitle" idx="1"/>
          </p:nvPr>
        </p:nvSpPr>
        <p:spPr>
          <a:xfrm>
            <a:off x="1106773" y="3514272"/>
            <a:ext cx="9976196" cy="977621"/>
          </a:xfrm>
        </p:spPr>
        <p:txBody>
          <a:bodyPr/>
          <a:lstStyle/>
          <a:p>
            <a:pPr algn="r"/>
            <a:r>
              <a:rPr lang="en-VN"/>
              <a:t>Le DUY DUNG</a:t>
            </a:r>
          </a:p>
          <a:p>
            <a:pPr algn="r"/>
            <a:r>
              <a:rPr lang="en-VN"/>
              <a:t>College of Engineering and Computer Science</a:t>
            </a:r>
          </a:p>
        </p:txBody>
      </p:sp>
    </p:spTree>
    <p:extLst>
      <p:ext uri="{BB962C8B-B14F-4D97-AF65-F5344CB8AC3E}">
        <p14:creationId xmlns:p14="http://schemas.microsoft.com/office/powerpoint/2010/main" val="14194875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01775-1ADC-4CB9-A74D-E9A199DA24E3}"/>
              </a:ext>
            </a:extLst>
          </p:cNvPr>
          <p:cNvSpPr>
            <a:spLocks noGrp="1"/>
          </p:cNvSpPr>
          <p:nvPr>
            <p:ph type="title"/>
          </p:nvPr>
        </p:nvSpPr>
        <p:spPr/>
        <p:txBody>
          <a:bodyPr/>
          <a:lstStyle/>
          <a:p>
            <a:r>
              <a:rPr lang="en-US" dirty="0"/>
              <a:t>THE GALTON BOARD</a:t>
            </a:r>
          </a:p>
        </p:txBody>
      </p:sp>
      <p:pic>
        <p:nvPicPr>
          <p:cNvPr id="4" name="Online Media 3" title="IFA.com - From Chaos to Order on the Galton Board - A Random Walker">
            <a:hlinkClick r:id="" action="ppaction://media"/>
            <a:extLst>
              <a:ext uri="{FF2B5EF4-FFF2-40B4-BE49-F238E27FC236}">
                <a16:creationId xmlns:a16="http://schemas.microsoft.com/office/drawing/2014/main" id="{F18CAAB7-C56B-4835-B005-1DD894516223}"/>
              </a:ext>
            </a:extLst>
          </p:cNvPr>
          <p:cNvPicPr>
            <a:picLocks noGrp="1" noRot="1" noChangeAspect="1"/>
          </p:cNvPicPr>
          <p:nvPr>
            <p:ph idx="1"/>
            <a:videoFile r:link="rId1"/>
          </p:nvPr>
        </p:nvPicPr>
        <p:blipFill>
          <a:blip r:embed="rId3"/>
          <a:stretch>
            <a:fillRect/>
          </a:stretch>
        </p:blipFill>
        <p:spPr>
          <a:xfrm>
            <a:off x="1695235" y="957682"/>
            <a:ext cx="9226193" cy="5213151"/>
          </a:xfrm>
          <a:prstGeom prst="rect">
            <a:avLst/>
          </a:prstGeom>
        </p:spPr>
      </p:pic>
    </p:spTree>
    <p:extLst>
      <p:ext uri="{BB962C8B-B14F-4D97-AF65-F5344CB8AC3E}">
        <p14:creationId xmlns:p14="http://schemas.microsoft.com/office/powerpoint/2010/main" val="96628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4" name="Straight Connector 13">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A992E1B-AAEE-4435-8F48-8C88BE55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605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piano&#10;&#10;Description automatically generated with low confidence">
            <a:extLst>
              <a:ext uri="{FF2B5EF4-FFF2-40B4-BE49-F238E27FC236}">
                <a16:creationId xmlns:a16="http://schemas.microsoft.com/office/drawing/2014/main" id="{A3B3392B-ADA9-4998-B34B-0A173A0F6233}"/>
              </a:ext>
            </a:extLst>
          </p:cNvPr>
          <p:cNvPicPr>
            <a:picLocks noGrp="1" noChangeAspect="1"/>
          </p:cNvPicPr>
          <p:nvPr>
            <p:ph idx="1"/>
          </p:nvPr>
        </p:nvPicPr>
        <p:blipFill rotWithShape="1">
          <a:blip r:embed="rId3"/>
          <a:srcRect r="1" b="4512"/>
          <a:stretch/>
        </p:blipFill>
        <p:spPr>
          <a:xfrm>
            <a:off x="643467" y="643467"/>
            <a:ext cx="10905066" cy="5571066"/>
          </a:xfrm>
          <a:prstGeom prst="rect">
            <a:avLst/>
          </a:prstGeom>
        </p:spPr>
      </p:pic>
      <p:sp>
        <p:nvSpPr>
          <p:cNvPr id="18" name="Rectangle 17">
            <a:extLst>
              <a:ext uri="{FF2B5EF4-FFF2-40B4-BE49-F238E27FC236}">
                <a16:creationId xmlns:a16="http://schemas.microsoft.com/office/drawing/2014/main" id="{476C2E52-E592-4F3F-BC13-5BD8518E2E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5056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A5534-51DA-4751-B841-65AF5E7626ED}"/>
              </a:ext>
            </a:extLst>
          </p:cNvPr>
          <p:cNvSpPr>
            <a:spLocks noGrp="1"/>
          </p:cNvSpPr>
          <p:nvPr>
            <p:ph type="title"/>
          </p:nvPr>
        </p:nvSpPr>
        <p:spPr/>
        <p:txBody>
          <a:bodyPr/>
          <a:lstStyle/>
          <a:p>
            <a:r>
              <a:rPr lang="en-US"/>
              <a:t>History vs. MATH</a:t>
            </a:r>
            <a:endParaRPr lang="en-US" dirty="0"/>
          </a:p>
        </p:txBody>
      </p:sp>
      <p:pic>
        <p:nvPicPr>
          <p:cNvPr id="5" name="Content Placeholder 4" descr="A picture containing text, blackboard&#10;&#10;Description automatically generated">
            <a:extLst>
              <a:ext uri="{FF2B5EF4-FFF2-40B4-BE49-F238E27FC236}">
                <a16:creationId xmlns:a16="http://schemas.microsoft.com/office/drawing/2014/main" id="{9783886D-3AF7-48E8-BC7E-093E8B74E3ED}"/>
              </a:ext>
            </a:extLst>
          </p:cNvPr>
          <p:cNvPicPr>
            <a:picLocks noGrp="1" noChangeAspect="1"/>
          </p:cNvPicPr>
          <p:nvPr>
            <p:ph idx="1"/>
          </p:nvPr>
        </p:nvPicPr>
        <p:blipFill>
          <a:blip r:embed="rId2"/>
          <a:stretch>
            <a:fillRect/>
          </a:stretch>
        </p:blipFill>
        <p:spPr>
          <a:xfrm>
            <a:off x="3424444" y="1111820"/>
            <a:ext cx="2828772" cy="2986122"/>
          </a:xfrm>
        </p:spPr>
      </p:pic>
      <p:pic>
        <p:nvPicPr>
          <p:cNvPr id="7" name="Picture 6" descr="A picture containing text, blackboard&#10;&#10;Description automatically generated">
            <a:extLst>
              <a:ext uri="{FF2B5EF4-FFF2-40B4-BE49-F238E27FC236}">
                <a16:creationId xmlns:a16="http://schemas.microsoft.com/office/drawing/2014/main" id="{DC411ECE-6421-4146-8941-600647205895}"/>
              </a:ext>
            </a:extLst>
          </p:cNvPr>
          <p:cNvPicPr>
            <a:picLocks noChangeAspect="1"/>
          </p:cNvPicPr>
          <p:nvPr/>
        </p:nvPicPr>
        <p:blipFill>
          <a:blip r:embed="rId3"/>
          <a:stretch>
            <a:fillRect/>
          </a:stretch>
        </p:blipFill>
        <p:spPr>
          <a:xfrm>
            <a:off x="7030460" y="1098185"/>
            <a:ext cx="3982814" cy="2986122"/>
          </a:xfrm>
          <a:prstGeom prst="rect">
            <a:avLst/>
          </a:prstGeom>
        </p:spPr>
      </p:pic>
      <p:sp>
        <p:nvSpPr>
          <p:cNvPr id="8" name="TextBox 7">
            <a:extLst>
              <a:ext uri="{FF2B5EF4-FFF2-40B4-BE49-F238E27FC236}">
                <a16:creationId xmlns:a16="http://schemas.microsoft.com/office/drawing/2014/main" id="{5240E09A-D557-448F-AAF8-C195774DCB76}"/>
              </a:ext>
            </a:extLst>
          </p:cNvPr>
          <p:cNvSpPr txBox="1"/>
          <p:nvPr/>
        </p:nvSpPr>
        <p:spPr>
          <a:xfrm>
            <a:off x="8733034" y="4125404"/>
            <a:ext cx="785793" cy="523220"/>
          </a:xfrm>
          <a:prstGeom prst="rect">
            <a:avLst/>
          </a:prstGeom>
          <a:noFill/>
        </p:spPr>
        <p:txBody>
          <a:bodyPr wrap="none" rtlCol="0">
            <a:spAutoFit/>
          </a:bodyPr>
          <a:lstStyle/>
          <a:p>
            <a:r>
              <a:rPr lang="en-US" sz="2800" dirty="0">
                <a:solidFill>
                  <a:srgbClr val="FF0000"/>
                </a:solidFill>
              </a:rPr>
              <a:t>50%</a:t>
            </a:r>
          </a:p>
        </p:txBody>
      </p:sp>
      <p:sp>
        <p:nvSpPr>
          <p:cNvPr id="19" name="TextBox 18">
            <a:extLst>
              <a:ext uri="{FF2B5EF4-FFF2-40B4-BE49-F238E27FC236}">
                <a16:creationId xmlns:a16="http://schemas.microsoft.com/office/drawing/2014/main" id="{B8F7A21B-3C53-4718-8D53-BB1805C7C0F3}"/>
              </a:ext>
            </a:extLst>
          </p:cNvPr>
          <p:cNvSpPr txBox="1"/>
          <p:nvPr/>
        </p:nvSpPr>
        <p:spPr>
          <a:xfrm>
            <a:off x="4326693" y="4139039"/>
            <a:ext cx="785793" cy="523220"/>
          </a:xfrm>
          <a:prstGeom prst="rect">
            <a:avLst/>
          </a:prstGeom>
          <a:noFill/>
        </p:spPr>
        <p:txBody>
          <a:bodyPr wrap="none" rtlCol="0">
            <a:spAutoFit/>
          </a:bodyPr>
          <a:lstStyle/>
          <a:p>
            <a:r>
              <a:rPr lang="en-US" sz="2800" dirty="0">
                <a:solidFill>
                  <a:srgbClr val="FF0000"/>
                </a:solidFill>
              </a:rPr>
              <a:t>90%</a:t>
            </a:r>
          </a:p>
        </p:txBody>
      </p:sp>
      <p:sp>
        <p:nvSpPr>
          <p:cNvPr id="9" name="TextBox 8">
            <a:extLst>
              <a:ext uri="{FF2B5EF4-FFF2-40B4-BE49-F238E27FC236}">
                <a16:creationId xmlns:a16="http://schemas.microsoft.com/office/drawing/2014/main" id="{D21510A6-6595-4437-9FFF-D27894E89428}"/>
              </a:ext>
            </a:extLst>
          </p:cNvPr>
          <p:cNvSpPr txBox="1"/>
          <p:nvPr/>
        </p:nvSpPr>
        <p:spPr>
          <a:xfrm>
            <a:off x="1204690" y="4186959"/>
            <a:ext cx="1611723" cy="461665"/>
          </a:xfrm>
          <a:prstGeom prst="rect">
            <a:avLst/>
          </a:prstGeom>
          <a:noFill/>
        </p:spPr>
        <p:txBody>
          <a:bodyPr wrap="none" rtlCol="0">
            <a:spAutoFit/>
          </a:bodyPr>
          <a:lstStyle/>
          <a:p>
            <a:r>
              <a:rPr lang="en-US" sz="2400" dirty="0"/>
              <a:t>Your score:</a:t>
            </a:r>
          </a:p>
        </p:txBody>
      </p:sp>
      <p:sp>
        <p:nvSpPr>
          <p:cNvPr id="21" name="TextBox 20">
            <a:extLst>
              <a:ext uri="{FF2B5EF4-FFF2-40B4-BE49-F238E27FC236}">
                <a16:creationId xmlns:a16="http://schemas.microsoft.com/office/drawing/2014/main" id="{A2CDBDDA-A256-4B2A-9131-CE0D32049273}"/>
              </a:ext>
            </a:extLst>
          </p:cNvPr>
          <p:cNvSpPr txBox="1"/>
          <p:nvPr/>
        </p:nvSpPr>
        <p:spPr>
          <a:xfrm>
            <a:off x="1504306" y="4648624"/>
            <a:ext cx="925253" cy="461665"/>
          </a:xfrm>
          <a:prstGeom prst="rect">
            <a:avLst/>
          </a:prstGeom>
          <a:noFill/>
        </p:spPr>
        <p:txBody>
          <a:bodyPr wrap="none" rtlCol="0">
            <a:spAutoFit/>
          </a:bodyPr>
          <a:lstStyle/>
          <a:p>
            <a:r>
              <a:rPr lang="en-US" sz="2400" dirty="0"/>
              <a:t>Mean:</a:t>
            </a:r>
          </a:p>
        </p:txBody>
      </p:sp>
      <p:sp>
        <p:nvSpPr>
          <p:cNvPr id="23" name="TextBox 22">
            <a:extLst>
              <a:ext uri="{FF2B5EF4-FFF2-40B4-BE49-F238E27FC236}">
                <a16:creationId xmlns:a16="http://schemas.microsoft.com/office/drawing/2014/main" id="{82E33DC2-EF5B-4EF3-BF61-9AB45B19F97C}"/>
              </a:ext>
            </a:extLst>
          </p:cNvPr>
          <p:cNvSpPr txBox="1"/>
          <p:nvPr/>
        </p:nvSpPr>
        <p:spPr>
          <a:xfrm>
            <a:off x="8733034" y="4587069"/>
            <a:ext cx="785793" cy="523220"/>
          </a:xfrm>
          <a:prstGeom prst="rect">
            <a:avLst/>
          </a:prstGeom>
          <a:noFill/>
        </p:spPr>
        <p:txBody>
          <a:bodyPr wrap="none" rtlCol="0">
            <a:spAutoFit/>
          </a:bodyPr>
          <a:lstStyle/>
          <a:p>
            <a:r>
              <a:rPr lang="en-US" sz="2800" dirty="0">
                <a:solidFill>
                  <a:srgbClr val="0070C0"/>
                </a:solidFill>
              </a:rPr>
              <a:t>30%</a:t>
            </a:r>
          </a:p>
        </p:txBody>
      </p:sp>
      <p:sp>
        <p:nvSpPr>
          <p:cNvPr id="25" name="TextBox 24">
            <a:extLst>
              <a:ext uri="{FF2B5EF4-FFF2-40B4-BE49-F238E27FC236}">
                <a16:creationId xmlns:a16="http://schemas.microsoft.com/office/drawing/2014/main" id="{A133B20B-668F-4C18-BB30-841C91C855A5}"/>
              </a:ext>
            </a:extLst>
          </p:cNvPr>
          <p:cNvSpPr txBox="1"/>
          <p:nvPr/>
        </p:nvSpPr>
        <p:spPr>
          <a:xfrm>
            <a:off x="4326693" y="4600704"/>
            <a:ext cx="785793" cy="523220"/>
          </a:xfrm>
          <a:prstGeom prst="rect">
            <a:avLst/>
          </a:prstGeom>
          <a:noFill/>
        </p:spPr>
        <p:txBody>
          <a:bodyPr wrap="none" rtlCol="0">
            <a:spAutoFit/>
          </a:bodyPr>
          <a:lstStyle/>
          <a:p>
            <a:r>
              <a:rPr lang="en-US" sz="2800" dirty="0">
                <a:solidFill>
                  <a:srgbClr val="0070C0"/>
                </a:solidFill>
              </a:rPr>
              <a:t>70%</a:t>
            </a:r>
          </a:p>
        </p:txBody>
      </p:sp>
      <p:sp>
        <p:nvSpPr>
          <p:cNvPr id="27" name="TextBox 26">
            <a:extLst>
              <a:ext uri="{FF2B5EF4-FFF2-40B4-BE49-F238E27FC236}">
                <a16:creationId xmlns:a16="http://schemas.microsoft.com/office/drawing/2014/main" id="{3661B719-6B57-4FAD-8A76-7D1E925F9031}"/>
              </a:ext>
            </a:extLst>
          </p:cNvPr>
          <p:cNvSpPr txBox="1"/>
          <p:nvPr/>
        </p:nvSpPr>
        <p:spPr>
          <a:xfrm>
            <a:off x="729464" y="5047043"/>
            <a:ext cx="2629502" cy="461665"/>
          </a:xfrm>
          <a:prstGeom prst="rect">
            <a:avLst/>
          </a:prstGeom>
          <a:noFill/>
        </p:spPr>
        <p:txBody>
          <a:bodyPr wrap="none" rtlCol="0">
            <a:spAutoFit/>
          </a:bodyPr>
          <a:lstStyle/>
          <a:p>
            <a:r>
              <a:rPr lang="en-US" sz="2400" dirty="0"/>
              <a:t>Standard Deviation:</a:t>
            </a:r>
          </a:p>
        </p:txBody>
      </p:sp>
      <p:sp>
        <p:nvSpPr>
          <p:cNvPr id="29" name="TextBox 28">
            <a:extLst>
              <a:ext uri="{FF2B5EF4-FFF2-40B4-BE49-F238E27FC236}">
                <a16:creationId xmlns:a16="http://schemas.microsoft.com/office/drawing/2014/main" id="{D02AD07F-A660-4D36-8D0B-6C5E5A187727}"/>
              </a:ext>
            </a:extLst>
          </p:cNvPr>
          <p:cNvSpPr txBox="1"/>
          <p:nvPr/>
        </p:nvSpPr>
        <p:spPr>
          <a:xfrm>
            <a:off x="8735512" y="5064644"/>
            <a:ext cx="606256" cy="523220"/>
          </a:xfrm>
          <a:prstGeom prst="rect">
            <a:avLst/>
          </a:prstGeom>
          <a:noFill/>
        </p:spPr>
        <p:txBody>
          <a:bodyPr wrap="none" rtlCol="0">
            <a:spAutoFit/>
          </a:bodyPr>
          <a:lstStyle/>
          <a:p>
            <a:r>
              <a:rPr lang="en-US" sz="2800" dirty="0">
                <a:solidFill>
                  <a:srgbClr val="0070C0"/>
                </a:solidFill>
              </a:rPr>
              <a:t>5%</a:t>
            </a:r>
          </a:p>
        </p:txBody>
      </p:sp>
      <p:sp>
        <p:nvSpPr>
          <p:cNvPr id="30" name="TextBox 29">
            <a:extLst>
              <a:ext uri="{FF2B5EF4-FFF2-40B4-BE49-F238E27FC236}">
                <a16:creationId xmlns:a16="http://schemas.microsoft.com/office/drawing/2014/main" id="{D5CC131A-B88B-4DB9-A13A-7B9E4A484A28}"/>
              </a:ext>
            </a:extLst>
          </p:cNvPr>
          <p:cNvSpPr txBox="1"/>
          <p:nvPr/>
        </p:nvSpPr>
        <p:spPr>
          <a:xfrm>
            <a:off x="4294158" y="5064644"/>
            <a:ext cx="785793" cy="523220"/>
          </a:xfrm>
          <a:prstGeom prst="rect">
            <a:avLst/>
          </a:prstGeom>
          <a:noFill/>
        </p:spPr>
        <p:txBody>
          <a:bodyPr wrap="none" rtlCol="0">
            <a:spAutoFit/>
          </a:bodyPr>
          <a:lstStyle/>
          <a:p>
            <a:r>
              <a:rPr lang="en-US" sz="2800" dirty="0">
                <a:solidFill>
                  <a:srgbClr val="0070C0"/>
                </a:solidFill>
              </a:rPr>
              <a:t>10%</a:t>
            </a:r>
          </a:p>
        </p:txBody>
      </p:sp>
      <mc:AlternateContent xmlns:mc="http://schemas.openxmlformats.org/markup-compatibility/2006">
        <mc:Choice xmlns:p14="http://schemas.microsoft.com/office/powerpoint/2010/main" Requires="p14">
          <p:contentPart p14:bwMode="auto" r:id="rId4">
            <p14:nvContentPartPr>
              <p14:cNvPr id="3" name="Ink 2">
                <a:extLst>
                  <a:ext uri="{FF2B5EF4-FFF2-40B4-BE49-F238E27FC236}">
                    <a16:creationId xmlns:a16="http://schemas.microsoft.com/office/drawing/2014/main" id="{9D695DFC-AFEC-4660-937D-C796170CA631}"/>
                  </a:ext>
                </a:extLst>
              </p14:cNvPr>
              <p14:cNvContentPartPr/>
              <p14:nvPr/>
            </p14:nvContentPartPr>
            <p14:xfrm>
              <a:off x="450720" y="1079640"/>
              <a:ext cx="11043000" cy="4813560"/>
            </p14:xfrm>
          </p:contentPart>
        </mc:Choice>
        <mc:Fallback>
          <p:pic>
            <p:nvPicPr>
              <p:cNvPr id="3" name="Ink 2">
                <a:extLst>
                  <a:ext uri="{FF2B5EF4-FFF2-40B4-BE49-F238E27FC236}">
                    <a16:creationId xmlns:a16="http://schemas.microsoft.com/office/drawing/2014/main" id="{9D695DFC-AFEC-4660-937D-C796170CA631}"/>
                  </a:ext>
                </a:extLst>
              </p:cNvPr>
              <p:cNvPicPr/>
              <p:nvPr/>
            </p:nvPicPr>
            <p:blipFill>
              <a:blip r:embed="rId5"/>
              <a:stretch>
                <a:fillRect/>
              </a:stretch>
            </p:blipFill>
            <p:spPr>
              <a:xfrm>
                <a:off x="441360" y="1070280"/>
                <a:ext cx="11061720" cy="4832280"/>
              </a:xfrm>
              <a:prstGeom prst="rect">
                <a:avLst/>
              </a:prstGeom>
            </p:spPr>
          </p:pic>
        </mc:Fallback>
      </mc:AlternateContent>
    </p:spTree>
    <p:extLst>
      <p:ext uri="{BB962C8B-B14F-4D97-AF65-F5344CB8AC3E}">
        <p14:creationId xmlns:p14="http://schemas.microsoft.com/office/powerpoint/2010/main" val="4929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left)">
                                      <p:cBhvr>
                                        <p:cTn id="13" dur="50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left)">
                                      <p:cBhvr>
                                        <p:cTn id="16" dur="500"/>
                                        <p:tgtEl>
                                          <p:spTgt spid="21"/>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P spid="27"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648DA-4718-41E4-A1CC-AD62235F1201}"/>
              </a:ext>
            </a:extLst>
          </p:cNvPr>
          <p:cNvSpPr>
            <a:spLocks noGrp="1"/>
          </p:cNvSpPr>
          <p:nvPr>
            <p:ph type="title"/>
          </p:nvPr>
        </p:nvSpPr>
        <p:spPr/>
        <p:txBody>
          <a:bodyPr/>
          <a:lstStyle/>
          <a:p>
            <a:r>
              <a:rPr lang="en-US" dirty="0"/>
              <a:t>Standardizing Random Variables</a:t>
            </a:r>
          </a:p>
        </p:txBody>
      </p:sp>
      <p:sp>
        <p:nvSpPr>
          <p:cNvPr id="3" name="Content Placeholder 2">
            <a:extLst>
              <a:ext uri="{FF2B5EF4-FFF2-40B4-BE49-F238E27FC236}">
                <a16:creationId xmlns:a16="http://schemas.microsoft.com/office/drawing/2014/main" id="{11880308-8C7E-4559-8F20-CEABB6CC6F3B}"/>
              </a:ext>
            </a:extLst>
          </p:cNvPr>
          <p:cNvSpPr>
            <a:spLocks noGrp="1"/>
          </p:cNvSpPr>
          <p:nvPr>
            <p:ph idx="1"/>
          </p:nvPr>
        </p:nvSpPr>
        <p:spPr/>
        <p:txBody>
          <a:bodyPr/>
          <a:lstStyle/>
          <a:p>
            <a:endParaRPr lang="en-US" dirty="0"/>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BB1CA351-8B6B-4BF9-9B13-E38EBC85A2C4}"/>
                  </a:ext>
                </a:extLst>
              </p:cNvPr>
              <p:cNvSpPr/>
              <p:nvPr/>
            </p:nvSpPr>
            <p:spPr>
              <a:xfrm>
                <a:off x="1451579" y="1007984"/>
                <a:ext cx="9603274" cy="4356495"/>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Times New Roman" panose="02020603050405020304" pitchFamily="18" charset="0"/>
                    <a:ea typeface="Calibri" panose="020F0502020204030204" pitchFamily="34" charset="0"/>
                  </a:rPr>
                  <a:t>Let </a:t>
                </a:r>
                <a14:m>
                  <m:oMath xmlns:m="http://schemas.openxmlformats.org/officeDocument/2006/math">
                    <m:r>
                      <a:rPr lang="en-US" sz="2400" b="0" i="1" smtClean="0">
                        <a:solidFill>
                          <a:srgbClr val="0070C0"/>
                        </a:solidFill>
                        <a:latin typeface="Cambria Math" panose="02040503050406030204" pitchFamily="18" charset="0"/>
                        <a:ea typeface="Calibri" panose="020F0502020204030204" pitchFamily="34" charset="0"/>
                      </a:rPr>
                      <m:t>𝑋</m:t>
                    </m:r>
                  </m:oMath>
                </a14:m>
                <a:r>
                  <a:rPr lang="en-US" sz="2400" dirty="0">
                    <a:solidFill>
                      <a:schemeClr val="tx1"/>
                    </a:solidFill>
                    <a:latin typeface="Times New Roman" panose="02020603050405020304" pitchFamily="18" charset="0"/>
                    <a:ea typeface="Calibri" panose="020F0502020204030204" pitchFamily="34" charset="0"/>
                  </a:rPr>
                  <a:t> be random variable (discrete or continuous) with </a:t>
                </a:r>
                <a14:m>
                  <m:oMath xmlns:m="http://schemas.openxmlformats.org/officeDocument/2006/math">
                    <m:r>
                      <a:rPr lang="en-US" sz="2400" b="0" i="1" smtClean="0">
                        <a:solidFill>
                          <a:srgbClr val="0070C0"/>
                        </a:solidFill>
                        <a:latin typeface="Cambria Math" panose="02040503050406030204" pitchFamily="18" charset="0"/>
                        <a:ea typeface="Calibri" panose="020F0502020204030204" pitchFamily="34" charset="0"/>
                      </a:rPr>
                      <m:t>𝐸</m:t>
                    </m:r>
                    <m:d>
                      <m:dPr>
                        <m:begChr m:val="["/>
                        <m:endChr m:val="]"/>
                        <m:ctrlPr>
                          <a:rPr lang="en-US" sz="2400" b="0" i="1" smtClean="0">
                            <a:solidFill>
                              <a:srgbClr val="0070C0"/>
                            </a:solidFill>
                            <a:latin typeface="Cambria Math" panose="02040503050406030204" pitchFamily="18" charset="0"/>
                            <a:ea typeface="Calibri" panose="020F0502020204030204" pitchFamily="34" charset="0"/>
                          </a:rPr>
                        </m:ctrlPr>
                      </m:dPr>
                      <m:e>
                        <m:r>
                          <a:rPr lang="en-US" sz="2400" b="0" i="1" smtClean="0">
                            <a:solidFill>
                              <a:srgbClr val="0070C0"/>
                            </a:solidFill>
                            <a:latin typeface="Cambria Math" panose="02040503050406030204" pitchFamily="18" charset="0"/>
                            <a:ea typeface="Calibri" panose="020F0502020204030204" pitchFamily="34" charset="0"/>
                          </a:rPr>
                          <m:t>𝑋</m:t>
                        </m:r>
                      </m:e>
                    </m:d>
                    <m:r>
                      <a:rPr lang="en-US" sz="2400" b="0" i="1" smtClean="0">
                        <a:solidFill>
                          <a:srgbClr val="0070C0"/>
                        </a:solidFill>
                        <a:latin typeface="Cambria Math" panose="02040503050406030204" pitchFamily="18" charset="0"/>
                        <a:ea typeface="Calibri" panose="020F0502020204030204" pitchFamily="34" charset="0"/>
                      </a:rPr>
                      <m:t>=</m:t>
                    </m:r>
                    <m:r>
                      <a:rPr lang="en-US" sz="2400" b="0" i="1" smtClean="0">
                        <a:solidFill>
                          <a:srgbClr val="0070C0"/>
                        </a:solidFill>
                        <a:latin typeface="Cambria Math" panose="02040503050406030204" pitchFamily="18" charset="0"/>
                        <a:ea typeface="Calibri" panose="020F0502020204030204" pitchFamily="34" charset="0"/>
                      </a:rPr>
                      <m:t>𝜇</m:t>
                    </m:r>
                  </m:oMath>
                </a14:m>
                <a:r>
                  <a:rPr lang="en-US" sz="2400" dirty="0">
                    <a:solidFill>
                      <a:srgbClr val="0070C0"/>
                    </a:solidFill>
                    <a:latin typeface="Times New Roman" panose="02020603050405020304" pitchFamily="18" charset="0"/>
                    <a:ea typeface="Calibri" panose="020F0502020204030204" pitchFamily="34" charset="0"/>
                  </a:rPr>
                  <a:t> </a:t>
                </a:r>
                <a:r>
                  <a:rPr lang="en-US" sz="2400" dirty="0">
                    <a:solidFill>
                      <a:schemeClr val="tx1"/>
                    </a:solidFill>
                    <a:latin typeface="Times New Roman" panose="02020603050405020304" pitchFamily="18" charset="0"/>
                    <a:ea typeface="Calibri" panose="020F0502020204030204" pitchFamily="34" charset="0"/>
                  </a:rPr>
                  <a:t>and </a:t>
                </a:r>
                <a14:m>
                  <m:oMath xmlns:m="http://schemas.openxmlformats.org/officeDocument/2006/math">
                    <m:r>
                      <a:rPr lang="en-US" sz="2400" b="0" i="1" smtClean="0">
                        <a:solidFill>
                          <a:srgbClr val="0070C0"/>
                        </a:solidFill>
                        <a:latin typeface="Cambria Math" panose="02040503050406030204" pitchFamily="18" charset="0"/>
                        <a:ea typeface="Calibri" panose="020F0502020204030204" pitchFamily="34" charset="0"/>
                      </a:rPr>
                      <m:t>𝑉𝑎𝑟</m:t>
                    </m:r>
                    <m:d>
                      <m:dPr>
                        <m:ctrlPr>
                          <a:rPr lang="en-US" sz="2400" b="0" i="1" smtClean="0">
                            <a:solidFill>
                              <a:srgbClr val="0070C0"/>
                            </a:solidFill>
                            <a:latin typeface="Cambria Math" panose="02040503050406030204" pitchFamily="18" charset="0"/>
                            <a:ea typeface="Calibri" panose="020F0502020204030204" pitchFamily="34" charset="0"/>
                          </a:rPr>
                        </m:ctrlPr>
                      </m:dPr>
                      <m:e>
                        <m:r>
                          <a:rPr lang="en-US" sz="2400" b="0" i="1" smtClean="0">
                            <a:solidFill>
                              <a:srgbClr val="0070C0"/>
                            </a:solidFill>
                            <a:latin typeface="Cambria Math" panose="02040503050406030204" pitchFamily="18" charset="0"/>
                            <a:ea typeface="Calibri" panose="020F0502020204030204" pitchFamily="34" charset="0"/>
                          </a:rPr>
                          <m:t>𝑋</m:t>
                        </m:r>
                      </m:e>
                    </m:d>
                    <m:r>
                      <a:rPr lang="en-US" sz="2400" b="0" i="1" smtClean="0">
                        <a:solidFill>
                          <a:srgbClr val="0070C0"/>
                        </a:solidFill>
                        <a:latin typeface="Cambria Math" panose="02040503050406030204" pitchFamily="18" charset="0"/>
                        <a:ea typeface="Calibri" panose="020F0502020204030204" pitchFamily="34" charset="0"/>
                      </a:rPr>
                      <m:t>=</m:t>
                    </m:r>
                    <m:sSup>
                      <m:sSupPr>
                        <m:ctrlPr>
                          <a:rPr lang="en-US" sz="2400" b="0" i="1" smtClean="0">
                            <a:solidFill>
                              <a:srgbClr val="0070C0"/>
                            </a:solidFill>
                            <a:latin typeface="Cambria Math" panose="02040503050406030204" pitchFamily="18" charset="0"/>
                            <a:ea typeface="Calibri" panose="020F0502020204030204" pitchFamily="34" charset="0"/>
                          </a:rPr>
                        </m:ctrlPr>
                      </m:sSupPr>
                      <m:e>
                        <m:r>
                          <a:rPr lang="en-US" sz="2400" b="0" i="1" smtClean="0">
                            <a:solidFill>
                              <a:srgbClr val="0070C0"/>
                            </a:solidFill>
                            <a:latin typeface="Cambria Math" panose="02040503050406030204" pitchFamily="18" charset="0"/>
                            <a:ea typeface="Calibri" panose="020F0502020204030204" pitchFamily="34" charset="0"/>
                          </a:rPr>
                          <m:t>𝜎</m:t>
                        </m:r>
                      </m:e>
                      <m:sup>
                        <m:r>
                          <a:rPr lang="en-US" sz="2400" b="0" i="1" smtClean="0">
                            <a:solidFill>
                              <a:srgbClr val="0070C0"/>
                            </a:solidFill>
                            <a:latin typeface="Cambria Math" panose="02040503050406030204" pitchFamily="18" charset="0"/>
                            <a:ea typeface="Calibri" panose="020F0502020204030204" pitchFamily="34" charset="0"/>
                          </a:rPr>
                          <m:t>2</m:t>
                        </m:r>
                      </m:sup>
                    </m:sSup>
                  </m:oMath>
                </a14:m>
                <a:r>
                  <a:rPr lang="en-US" sz="2400" dirty="0">
                    <a:solidFill>
                      <a:schemeClr val="tx1"/>
                    </a:solidFill>
                    <a:latin typeface="Times New Roman" panose="02020603050405020304" pitchFamily="18" charset="0"/>
                    <a:ea typeface="Calibri" panose="020F0502020204030204" pitchFamily="34" charset="0"/>
                  </a:rPr>
                  <a:t>.</a:t>
                </a:r>
              </a:p>
              <a:p>
                <a:pPr algn="just"/>
                <a:endParaRPr lang="en-US" sz="2400" dirty="0">
                  <a:solidFill>
                    <a:schemeClr val="tx1"/>
                  </a:solidFill>
                  <a:latin typeface="Times New Roman" panose="02020603050405020304" pitchFamily="18" charset="0"/>
                  <a:ea typeface="Calibri" panose="020F0502020204030204" pitchFamily="34" charset="0"/>
                </a:endParaRPr>
              </a:p>
              <a:p>
                <a:pPr algn="just"/>
                <a:r>
                  <a:rPr lang="en-US" sz="2400" dirty="0">
                    <a:solidFill>
                      <a:schemeClr val="tx1"/>
                    </a:solidFill>
                    <a:latin typeface="Times New Roman" panose="02020603050405020304" pitchFamily="18" charset="0"/>
                    <a:ea typeface="Calibri" panose="020F0502020204030204" pitchFamily="34" charset="0"/>
                  </a:rPr>
                  <a:t>We call:</a:t>
                </a:r>
              </a:p>
              <a:p>
                <a:pPr algn="just"/>
                <a14:m>
                  <m:oMathPara xmlns:m="http://schemas.openxmlformats.org/officeDocument/2006/math">
                    <m:oMathParaPr>
                      <m:jc m:val="centerGroup"/>
                    </m:oMathParaPr>
                    <m:oMath xmlns:m="http://schemas.openxmlformats.org/officeDocument/2006/math">
                      <m:f>
                        <m:fPr>
                          <m:ctrlPr>
                            <a:rPr lang="en-US" sz="2400" b="0" i="1" smtClean="0">
                              <a:solidFill>
                                <a:schemeClr val="tx1"/>
                              </a:solidFill>
                              <a:latin typeface="Cambria Math" panose="02040503050406030204" pitchFamily="18" charset="0"/>
                              <a:ea typeface="Calibri" panose="020F0502020204030204" pitchFamily="34" charset="0"/>
                            </a:rPr>
                          </m:ctrlPr>
                        </m:fPr>
                        <m:num>
                          <m:r>
                            <a:rPr lang="en-US" sz="2400" b="0" i="1" smtClean="0">
                              <a:solidFill>
                                <a:schemeClr val="tx1"/>
                              </a:solidFill>
                              <a:latin typeface="Cambria Math" panose="02040503050406030204" pitchFamily="18" charset="0"/>
                              <a:ea typeface="Calibri" panose="020F0502020204030204" pitchFamily="34" charset="0"/>
                            </a:rPr>
                            <m:t>𝑋</m:t>
                          </m:r>
                          <m:r>
                            <a:rPr lang="en-US" sz="2400" b="0" i="1" smtClean="0">
                              <a:solidFill>
                                <a:schemeClr val="tx1"/>
                              </a:solidFill>
                              <a:latin typeface="Cambria Math" panose="02040503050406030204" pitchFamily="18" charset="0"/>
                              <a:ea typeface="Calibri" panose="020F0502020204030204" pitchFamily="34" charset="0"/>
                            </a:rPr>
                            <m:t>−</m:t>
                          </m:r>
                          <m:r>
                            <a:rPr lang="en-US" sz="2400" b="0" i="1" smtClean="0">
                              <a:solidFill>
                                <a:schemeClr val="tx1"/>
                              </a:solidFill>
                              <a:latin typeface="Cambria Math" panose="02040503050406030204" pitchFamily="18" charset="0"/>
                              <a:ea typeface="Calibri" panose="020F0502020204030204" pitchFamily="34" charset="0"/>
                            </a:rPr>
                            <m:t>𝜇</m:t>
                          </m:r>
                        </m:num>
                        <m:den>
                          <m:r>
                            <a:rPr lang="en-US" sz="2400" b="0" i="1" smtClean="0">
                              <a:solidFill>
                                <a:schemeClr val="tx1"/>
                              </a:solidFill>
                              <a:latin typeface="Cambria Math" panose="02040503050406030204" pitchFamily="18" charset="0"/>
                              <a:ea typeface="Calibri" panose="020F0502020204030204" pitchFamily="34" charset="0"/>
                            </a:rPr>
                            <m:t>𝜎</m:t>
                          </m:r>
                        </m:den>
                      </m:f>
                    </m:oMath>
                  </m:oMathPara>
                </a14:m>
                <a:endParaRPr lang="en-US" sz="2400" dirty="0">
                  <a:solidFill>
                    <a:schemeClr val="tx1"/>
                  </a:solidFill>
                  <a:latin typeface="Times New Roman" panose="02020603050405020304" pitchFamily="18" charset="0"/>
                  <a:ea typeface="Calibri" panose="020F0502020204030204" pitchFamily="34" charset="0"/>
                </a:endParaRPr>
              </a:p>
              <a:p>
                <a:pPr algn="just"/>
                <a:r>
                  <a:rPr lang="en-US" sz="2400" dirty="0">
                    <a:solidFill>
                      <a:schemeClr val="tx1"/>
                    </a:solidFill>
                    <a:latin typeface="Times New Roman" panose="02020603050405020304" pitchFamily="18" charset="0"/>
                    <a:ea typeface="Calibri" panose="020F0502020204030204" pitchFamily="34" charset="0"/>
                  </a:rPr>
                  <a:t>a standardized version of </a:t>
                </a:r>
                <a14:m>
                  <m:oMath xmlns:m="http://schemas.openxmlformats.org/officeDocument/2006/math">
                    <m:r>
                      <a:rPr lang="en-US" sz="2400" b="0" i="1" smtClean="0">
                        <a:solidFill>
                          <a:schemeClr val="tx1"/>
                        </a:solidFill>
                        <a:latin typeface="Cambria Math" panose="02040503050406030204" pitchFamily="18" charset="0"/>
                        <a:ea typeface="Calibri" panose="020F0502020204030204" pitchFamily="34" charset="0"/>
                      </a:rPr>
                      <m:t>𝑋</m:t>
                    </m:r>
                  </m:oMath>
                </a14:m>
                <a:r>
                  <a:rPr lang="en-US" sz="2400" dirty="0">
                    <a:solidFill>
                      <a:schemeClr val="tx1"/>
                    </a:solidFill>
                    <a:latin typeface="Times New Roman" panose="02020603050405020304" pitchFamily="18" charset="0"/>
                    <a:ea typeface="Calibri" panose="020F0502020204030204" pitchFamily="34" charset="0"/>
                  </a:rPr>
                  <a:t>, which measures </a:t>
                </a:r>
                <a:r>
                  <a:rPr lang="en-US" sz="2400" i="1" dirty="0">
                    <a:solidFill>
                      <a:srgbClr val="0070C0"/>
                    </a:solidFill>
                    <a:latin typeface="Times New Roman" panose="02020603050405020304" pitchFamily="18" charset="0"/>
                    <a:ea typeface="Calibri" panose="020F0502020204030204" pitchFamily="34" charset="0"/>
                  </a:rPr>
                  <a:t>how many standard deviations above/below the mean </a:t>
                </a:r>
                <a:r>
                  <a:rPr lang="en-US" sz="2400" dirty="0">
                    <a:solidFill>
                      <a:schemeClr val="tx1"/>
                    </a:solidFill>
                    <a:latin typeface="Times New Roman" panose="02020603050405020304" pitchFamily="18" charset="0"/>
                    <a:ea typeface="Calibri" panose="020F0502020204030204" pitchFamily="34" charset="0"/>
                  </a:rPr>
                  <a:t>a point is.</a:t>
                </a:r>
              </a:p>
              <a:p>
                <a:pPr algn="just"/>
                <a:endParaRPr lang="en-US" sz="2400" dirty="0">
                  <a:solidFill>
                    <a:schemeClr val="tx1"/>
                  </a:solidFill>
                  <a:latin typeface="Times New Roman" panose="02020603050405020304" pitchFamily="18" charset="0"/>
                  <a:ea typeface="Calibri" panose="020F0502020204030204" pitchFamily="34" charset="0"/>
                </a:endParaRPr>
              </a:p>
              <a:p>
                <a:pPr algn="just"/>
                <a:r>
                  <a:rPr lang="en-US" sz="2400" dirty="0">
                    <a:solidFill>
                      <a:schemeClr val="tx1"/>
                    </a:solidFill>
                    <a:latin typeface="Times New Roman" panose="02020603050405020304" pitchFamily="18" charset="0"/>
                    <a:ea typeface="Calibri" panose="020F0502020204030204" pitchFamily="34" charset="0"/>
                  </a:rPr>
                  <a:t>We standardize random variables for fair comparison</a:t>
                </a:r>
                <a:endParaRPr lang="en-VN" sz="2400" dirty="0">
                  <a:solidFill>
                    <a:schemeClr val="tx1"/>
                  </a:solidFill>
                  <a:latin typeface="Times New Roman" panose="02020603050405020304" pitchFamily="18" charset="0"/>
                  <a:ea typeface="Calibri" panose="020F0502020204030204" pitchFamily="34" charset="0"/>
                </a:endParaRPr>
              </a:p>
            </p:txBody>
          </p:sp>
        </mc:Choice>
        <mc:Fallback xmlns="">
          <p:sp>
            <p:nvSpPr>
              <p:cNvPr id="4" name="Rounded Rectangle 3">
                <a:extLst>
                  <a:ext uri="{FF2B5EF4-FFF2-40B4-BE49-F238E27FC236}">
                    <a16:creationId xmlns:a16="http://schemas.microsoft.com/office/drawing/2014/main" id="{BB1CA351-8B6B-4BF9-9B13-E38EBC85A2C4}"/>
                  </a:ext>
                </a:extLst>
              </p:cNvPr>
              <p:cNvSpPr>
                <a:spLocks noRot="1" noChangeAspect="1" noMove="1" noResize="1" noEditPoints="1" noAdjustHandles="1" noChangeArrowheads="1" noChangeShapeType="1" noTextEdit="1"/>
              </p:cNvSpPr>
              <p:nvPr/>
            </p:nvSpPr>
            <p:spPr>
              <a:xfrm>
                <a:off x="1451579" y="1007984"/>
                <a:ext cx="9603274" cy="4356495"/>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D95DA3D-BA1B-4E74-8D80-9F46F3F8E973}"/>
                  </a:ext>
                </a:extLst>
              </p14:cNvPr>
              <p14:cNvContentPartPr/>
              <p14:nvPr/>
            </p14:nvContentPartPr>
            <p14:xfrm>
              <a:off x="2127240" y="1746360"/>
              <a:ext cx="8052120" cy="1676520"/>
            </p14:xfrm>
          </p:contentPart>
        </mc:Choice>
        <mc:Fallback>
          <p:pic>
            <p:nvPicPr>
              <p:cNvPr id="5" name="Ink 4">
                <a:extLst>
                  <a:ext uri="{FF2B5EF4-FFF2-40B4-BE49-F238E27FC236}">
                    <a16:creationId xmlns:a16="http://schemas.microsoft.com/office/drawing/2014/main" id="{8D95DA3D-BA1B-4E74-8D80-9F46F3F8E973}"/>
                  </a:ext>
                </a:extLst>
              </p:cNvPr>
              <p:cNvPicPr/>
              <p:nvPr/>
            </p:nvPicPr>
            <p:blipFill>
              <a:blip r:embed="rId4"/>
              <a:stretch>
                <a:fillRect/>
              </a:stretch>
            </p:blipFill>
            <p:spPr>
              <a:xfrm>
                <a:off x="2117880" y="1737000"/>
                <a:ext cx="8070840" cy="1695240"/>
              </a:xfrm>
              <a:prstGeom prst="rect">
                <a:avLst/>
              </a:prstGeom>
            </p:spPr>
          </p:pic>
        </mc:Fallback>
      </mc:AlternateContent>
    </p:spTree>
    <p:extLst>
      <p:ext uri="{BB962C8B-B14F-4D97-AF65-F5344CB8AC3E}">
        <p14:creationId xmlns:p14="http://schemas.microsoft.com/office/powerpoint/2010/main" val="252242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wipe(left)">
                                      <p:cBhvr>
                                        <p:cTn id="7" dur="500"/>
                                        <p:tgtEl>
                                          <p:spTgt spid="4">
                                            <p:txEl>
                                              <p:pRg st="2" end="2"/>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wipe(left)">
                                      <p:cBhvr>
                                        <p:cTn id="10" dur="500"/>
                                        <p:tgtEl>
                                          <p:spTgt spid="4">
                                            <p:txEl>
                                              <p:pRg st="3" end="3"/>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wipe(left)">
                                      <p:cBhvr>
                                        <p:cTn id="13" dur="500"/>
                                        <p:tgtEl>
                                          <p:spTgt spid="4">
                                            <p:txEl>
                                              <p:pRg st="4" end="4"/>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
                                            <p:txEl>
                                              <p:pRg st="6" end="6"/>
                                            </p:txEl>
                                          </p:spTgt>
                                        </p:tgtEl>
                                        <p:attrNameLst>
                                          <p:attrName>style.visibility</p:attrName>
                                        </p:attrNameLst>
                                      </p:cBhvr>
                                      <p:to>
                                        <p:strVal val="visible"/>
                                      </p:to>
                                    </p:set>
                                    <p:animEffect transition="in" filter="wipe(left)">
                                      <p:cBhvr>
                                        <p:cTn id="18"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70E8F-A9EC-432B-8F22-E460C984B979}"/>
              </a:ext>
            </a:extLst>
          </p:cNvPr>
          <p:cNvSpPr>
            <a:spLocks noGrp="1"/>
          </p:cNvSpPr>
          <p:nvPr>
            <p:ph type="title"/>
          </p:nvPr>
        </p:nvSpPr>
        <p:spPr/>
        <p:txBody>
          <a:bodyPr/>
          <a:lstStyle/>
          <a:p>
            <a:r>
              <a:rPr lang="en-US" dirty="0"/>
              <a:t>Standardizing Random Variables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F940CB3-4046-4056-82FD-C6EB391C7B41}"/>
                  </a:ext>
                </a:extLst>
              </p:cNvPr>
              <p:cNvSpPr>
                <a:spLocks noGrp="1"/>
              </p:cNvSpPr>
              <p:nvPr>
                <p:ph idx="1"/>
              </p:nvPr>
            </p:nvSpPr>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f>
                            <m:fPr>
                              <m:ctrlPr>
                                <a:rPr lang="en-US" b="0" i="1" smtClean="0">
                                  <a:latin typeface="Cambria Math" panose="02040503050406030204" pitchFamily="18" charset="0"/>
                                </a:rPr>
                              </m:ctrlPr>
                            </m:fPr>
                            <m:num>
                              <m:r>
                                <a:rPr lang="en-US" b="0" i="1" smtClean="0">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𝜇</m:t>
                              </m:r>
                            </m:num>
                            <m:den>
                              <m:r>
                                <a:rPr lang="en-US" b="0" i="1" smtClean="0">
                                  <a:latin typeface="Cambria Math" panose="02040503050406030204" pitchFamily="18" charset="0"/>
                                </a:rPr>
                                <m:t>𝜎</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𝜎</m:t>
                          </m:r>
                        </m:den>
                      </m:f>
                      <m:d>
                        <m:dPr>
                          <m:ctrlPr>
                            <a:rPr lang="en-US" b="0" i="1" smtClean="0">
                              <a:latin typeface="Cambria Math" panose="02040503050406030204" pitchFamily="18" charset="0"/>
                            </a:rPr>
                          </m:ctrlPr>
                        </m:dPr>
                        <m:e>
                          <m:r>
                            <a:rPr lang="en-US" b="0" i="1" smtClean="0">
                              <a:latin typeface="Cambria Math" panose="02040503050406030204" pitchFamily="18" charset="0"/>
                            </a:rPr>
                            <m:t>𝐸</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r>
                            <a:rPr lang="en-US" b="0" i="1" smtClean="0">
                              <a:latin typeface="Cambria Math" panose="02040503050406030204" pitchFamily="18" charset="0"/>
                            </a:rPr>
                            <m:t>𝜇</m:t>
                          </m:r>
                        </m:e>
                      </m:d>
                      <m:r>
                        <a:rPr lang="en-US" b="0" i="1" smtClean="0">
                          <a:latin typeface="Cambria Math" panose="02040503050406030204" pitchFamily="18" charset="0"/>
                        </a:rPr>
                        <m:t>=0</m:t>
                      </m:r>
                    </m:oMath>
                  </m:oMathPara>
                </a14:m>
                <a:endParaRPr lang="en-US" dirty="0"/>
              </a:p>
              <a:p>
                <a:pPr marL="0" indent="0">
                  <a:buNone/>
                </a:pPr>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𝑋</m:t>
                              </m:r>
                              <m:r>
                                <a:rPr lang="en-US" i="1">
                                  <a:latin typeface="Cambria Math" panose="02040503050406030204" pitchFamily="18" charset="0"/>
                                </a:rPr>
                                <m:t>−</m:t>
                              </m:r>
                              <m:r>
                                <a:rPr lang="en-US" i="1">
                                  <a:latin typeface="Cambria Math" panose="02040503050406030204" pitchFamily="18" charset="0"/>
                                </a:rPr>
                                <m:t>𝜇</m:t>
                              </m:r>
                            </m:num>
                            <m:den>
                              <m:r>
                                <a:rPr lang="en-US" i="1">
                                  <a:latin typeface="Cambria Math" panose="02040503050406030204" pitchFamily="18" charset="0"/>
                                </a:rPr>
                                <m:t>𝜎</m:t>
                              </m:r>
                            </m:den>
                          </m:f>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𝜇</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=1</m:t>
                      </m:r>
                    </m:oMath>
                  </m:oMathPara>
                </a14:m>
                <a:endParaRPr lang="en-US" dirty="0"/>
              </a:p>
              <a:p>
                <a:pPr marL="0" indent="0">
                  <a:buNone/>
                </a:pPr>
                <a:endParaRPr lang="en-US" dirty="0"/>
              </a:p>
              <a:p>
                <a:pPr marL="0" indent="0" algn="just">
                  <a:buNone/>
                </a:pPr>
                <a14:m>
                  <m:oMath xmlns:m="http://schemas.openxmlformats.org/officeDocument/2006/math">
                    <m:d>
                      <m:dPr>
                        <m:begChr m:val="|"/>
                        <m:endChr m:val="|"/>
                        <m:ctrlPr>
                          <a:rPr lang="en-US" sz="2400" b="0" i="1" smtClean="0">
                            <a:latin typeface="Cambria Math" panose="02040503050406030204" pitchFamily="18" charset="0"/>
                          </a:rPr>
                        </m:ctrlPr>
                      </m:dPr>
                      <m:e>
                        <m:f>
                          <m:fPr>
                            <m:ctrlPr>
                              <a:rPr lang="en-US" sz="2400" i="1" smtClean="0">
                                <a:latin typeface="Cambria Math" panose="02040503050406030204" pitchFamily="18" charset="0"/>
                              </a:rPr>
                            </m:ctrlPr>
                          </m:fPr>
                          <m:num>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𝜇</m:t>
                            </m:r>
                          </m:num>
                          <m:den>
                            <m:r>
                              <a:rPr lang="en-US" sz="2400" i="1">
                                <a:latin typeface="Cambria Math" panose="02040503050406030204" pitchFamily="18" charset="0"/>
                              </a:rPr>
                              <m:t>𝜎</m:t>
                            </m:r>
                          </m:den>
                        </m:f>
                      </m:e>
                    </m:d>
                  </m:oMath>
                </a14:m>
                <a:r>
                  <a:rPr lang="en-US" sz="2400" dirty="0"/>
                  <a:t> represents the distance between the raw score </a:t>
                </a:r>
                <a14:m>
                  <m:oMath xmlns:m="http://schemas.openxmlformats.org/officeDocument/2006/math">
                    <m:r>
                      <a:rPr lang="en-US" sz="2400" b="0" i="1" smtClean="0">
                        <a:solidFill>
                          <a:srgbClr val="0070C0"/>
                        </a:solidFill>
                        <a:latin typeface="Cambria Math" panose="02040503050406030204" pitchFamily="18" charset="0"/>
                      </a:rPr>
                      <m:t>𝑋</m:t>
                    </m:r>
                  </m:oMath>
                </a14:m>
                <a:r>
                  <a:rPr lang="en-US" sz="2400" dirty="0"/>
                  <a:t> and the population </a:t>
                </a:r>
                <a:r>
                  <a:rPr lang="en-US" sz="2400" dirty="0">
                    <a:solidFill>
                      <a:srgbClr val="0070C0"/>
                    </a:solidFill>
                  </a:rPr>
                  <a:t>mean </a:t>
                </a:r>
                <a14:m>
                  <m:oMath xmlns:m="http://schemas.openxmlformats.org/officeDocument/2006/math">
                    <m:r>
                      <a:rPr lang="en-US" sz="2400" b="0" i="1" smtClean="0">
                        <a:solidFill>
                          <a:srgbClr val="0070C0"/>
                        </a:solidFill>
                        <a:latin typeface="Cambria Math" panose="02040503050406030204" pitchFamily="18" charset="0"/>
                      </a:rPr>
                      <m:t>𝜇</m:t>
                    </m:r>
                  </m:oMath>
                </a14:m>
                <a:r>
                  <a:rPr lang="en-US" sz="2400" dirty="0">
                    <a:solidFill>
                      <a:srgbClr val="0070C0"/>
                    </a:solidFill>
                  </a:rPr>
                  <a:t> </a:t>
                </a:r>
                <a:r>
                  <a:rPr lang="en-US" sz="2400" dirty="0"/>
                  <a:t>in units of the standard deviation.</a:t>
                </a:r>
                <a:r>
                  <a:rPr lang="en-US" dirty="0"/>
                  <a:t> </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6F940CB3-4046-4056-82FD-C6EB391C7B41}"/>
                  </a:ext>
                </a:extLst>
              </p:cNvPr>
              <p:cNvSpPr>
                <a:spLocks noGrp="1" noRot="1" noChangeAspect="1" noMove="1" noResize="1" noEditPoints="1" noAdjustHandles="1" noChangeArrowheads="1" noChangeShapeType="1" noTextEdit="1"/>
              </p:cNvSpPr>
              <p:nvPr>
                <p:ph idx="1"/>
              </p:nvPr>
            </p:nvSpPr>
            <p:spPr>
              <a:blipFill>
                <a:blip r:embed="rId2"/>
                <a:stretch>
                  <a:fillRect l="-952" r="-101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0235D4B2-8650-46B1-B5F6-0DDB56AC541C}"/>
                  </a:ext>
                </a:extLst>
              </p14:cNvPr>
              <p14:cNvContentPartPr/>
              <p14:nvPr/>
            </p14:nvContentPartPr>
            <p14:xfrm>
              <a:off x="1574640" y="1422360"/>
              <a:ext cx="9100080" cy="3994560"/>
            </p14:xfrm>
          </p:contentPart>
        </mc:Choice>
        <mc:Fallback>
          <p:pic>
            <p:nvPicPr>
              <p:cNvPr id="4" name="Ink 3">
                <a:extLst>
                  <a:ext uri="{FF2B5EF4-FFF2-40B4-BE49-F238E27FC236}">
                    <a16:creationId xmlns:a16="http://schemas.microsoft.com/office/drawing/2014/main" id="{0235D4B2-8650-46B1-B5F6-0DDB56AC541C}"/>
                  </a:ext>
                </a:extLst>
              </p:cNvPr>
              <p:cNvPicPr/>
              <p:nvPr/>
            </p:nvPicPr>
            <p:blipFill>
              <a:blip r:embed="rId4"/>
              <a:stretch>
                <a:fillRect/>
              </a:stretch>
            </p:blipFill>
            <p:spPr>
              <a:xfrm>
                <a:off x="1565280" y="1413000"/>
                <a:ext cx="9118800" cy="4013280"/>
              </a:xfrm>
              <a:prstGeom prst="rect">
                <a:avLst/>
              </a:prstGeom>
            </p:spPr>
          </p:pic>
        </mc:Fallback>
      </mc:AlternateContent>
    </p:spTree>
    <p:extLst>
      <p:ext uri="{BB962C8B-B14F-4D97-AF65-F5344CB8AC3E}">
        <p14:creationId xmlns:p14="http://schemas.microsoft.com/office/powerpoint/2010/main" val="1867556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wipe(left)">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3B541-7418-4497-8A59-22C13E6D63B6}"/>
              </a:ext>
            </a:extLst>
          </p:cNvPr>
          <p:cNvSpPr>
            <a:spLocks noGrp="1"/>
          </p:cNvSpPr>
          <p:nvPr>
            <p:ph type="title"/>
          </p:nvPr>
        </p:nvSpPr>
        <p:spPr/>
        <p:txBody>
          <a:bodyPr/>
          <a:lstStyle/>
          <a:p>
            <a:r>
              <a:rPr lang="en-US" dirty="0"/>
              <a:t>The Normal/Gaussian Random Variable</a:t>
            </a:r>
          </a:p>
        </p:txBody>
      </p:sp>
      <p:sp>
        <p:nvSpPr>
          <p:cNvPr id="3" name="Content Placeholder 2">
            <a:extLst>
              <a:ext uri="{FF2B5EF4-FFF2-40B4-BE49-F238E27FC236}">
                <a16:creationId xmlns:a16="http://schemas.microsoft.com/office/drawing/2014/main" id="{64E2B2D6-7ADC-4CA5-AB19-BCDCCF0A17E6}"/>
              </a:ext>
            </a:extLst>
          </p:cNvPr>
          <p:cNvSpPr>
            <a:spLocks noGrp="1"/>
          </p:cNvSpPr>
          <p:nvPr>
            <p:ph idx="1"/>
          </p:nvPr>
        </p:nvSpPr>
        <p:spPr/>
        <p:txBody>
          <a:bodyPr/>
          <a:lstStyle/>
          <a:p>
            <a:endParaRPr lang="en-US"/>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F70D143E-E7B0-423A-BECE-412CD783E42F}"/>
                  </a:ext>
                </a:extLst>
              </p:cNvPr>
              <p:cNvSpPr/>
              <p:nvPr/>
            </p:nvSpPr>
            <p:spPr>
              <a:xfrm>
                <a:off x="1451579" y="1007984"/>
                <a:ext cx="9603274" cy="4356495"/>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dirty="0">
                    <a:solidFill>
                      <a:schemeClr val="tx1"/>
                    </a:solidFill>
                    <a:latin typeface="Times New Roman" panose="02020603050405020304" pitchFamily="18" charset="0"/>
                    <a:ea typeface="Calibri" panose="020F0502020204030204" pitchFamily="34" charset="0"/>
                  </a:rPr>
                  <a:t>Let </a:t>
                </a:r>
                <a14:m>
                  <m:oMath xmlns:m="http://schemas.openxmlformats.org/officeDocument/2006/math">
                    <m:r>
                      <a:rPr lang="en-US" sz="2400" b="0" i="1" smtClean="0">
                        <a:solidFill>
                          <a:srgbClr val="0070C0"/>
                        </a:solidFill>
                        <a:latin typeface="Cambria Math" panose="02040503050406030204" pitchFamily="18" charset="0"/>
                        <a:ea typeface="Calibri" panose="020F0502020204030204" pitchFamily="34" charset="0"/>
                      </a:rPr>
                      <m:t>𝑋</m:t>
                    </m:r>
                    <m:r>
                      <a:rPr lang="en-US" sz="2400" b="0" i="1" smtClean="0">
                        <a:solidFill>
                          <a:srgbClr val="0070C0"/>
                        </a:solidFill>
                        <a:latin typeface="Cambria Math" panose="02040503050406030204" pitchFamily="18" charset="0"/>
                        <a:ea typeface="Calibri" panose="020F0502020204030204" pitchFamily="34" charset="0"/>
                      </a:rPr>
                      <m:t> ~ </m:t>
                    </m:r>
                    <m:r>
                      <a:rPr lang="en-US" sz="2400" b="0" i="1" smtClean="0">
                        <a:solidFill>
                          <a:srgbClr val="0070C0"/>
                        </a:solidFill>
                        <a:latin typeface="Cambria Math" panose="02040503050406030204" pitchFamily="18" charset="0"/>
                        <a:ea typeface="Calibri" panose="020F0502020204030204" pitchFamily="34" charset="0"/>
                      </a:rPr>
                      <m:t>𝒩</m:t>
                    </m:r>
                    <m:r>
                      <a:rPr lang="en-US" sz="2400" b="0" i="1" smtClean="0">
                        <a:solidFill>
                          <a:srgbClr val="0070C0"/>
                        </a:solidFill>
                        <a:latin typeface="Cambria Math" panose="02040503050406030204" pitchFamily="18" charset="0"/>
                        <a:ea typeface="Calibri" panose="020F0502020204030204" pitchFamily="34" charset="0"/>
                      </a:rPr>
                      <m:t>(</m:t>
                    </m:r>
                    <m:r>
                      <a:rPr lang="en-US" sz="2400" b="0" i="1" smtClean="0">
                        <a:solidFill>
                          <a:srgbClr val="0070C0"/>
                        </a:solidFill>
                        <a:latin typeface="Cambria Math" panose="02040503050406030204" pitchFamily="18" charset="0"/>
                        <a:ea typeface="Calibri" panose="020F0502020204030204" pitchFamily="34" charset="0"/>
                      </a:rPr>
                      <m:t>𝜇</m:t>
                    </m:r>
                    <m:r>
                      <a:rPr lang="en-US" sz="2400" b="0" i="1" smtClean="0">
                        <a:solidFill>
                          <a:srgbClr val="0070C0"/>
                        </a:solidFill>
                        <a:latin typeface="Cambria Math" panose="02040503050406030204" pitchFamily="18" charset="0"/>
                        <a:ea typeface="Calibri" panose="020F0502020204030204" pitchFamily="34" charset="0"/>
                      </a:rPr>
                      <m:t>, </m:t>
                    </m:r>
                    <m:sSup>
                      <m:sSupPr>
                        <m:ctrlPr>
                          <a:rPr lang="en-US" sz="2400" b="0" i="1" smtClean="0">
                            <a:solidFill>
                              <a:srgbClr val="0070C0"/>
                            </a:solidFill>
                            <a:latin typeface="Cambria Math" panose="02040503050406030204" pitchFamily="18" charset="0"/>
                            <a:ea typeface="Calibri" panose="020F0502020204030204" pitchFamily="34" charset="0"/>
                          </a:rPr>
                        </m:ctrlPr>
                      </m:sSupPr>
                      <m:e>
                        <m:r>
                          <a:rPr lang="en-US" sz="2400" b="0" i="1" smtClean="0">
                            <a:solidFill>
                              <a:srgbClr val="0070C0"/>
                            </a:solidFill>
                            <a:latin typeface="Cambria Math" panose="02040503050406030204" pitchFamily="18" charset="0"/>
                            <a:ea typeface="Calibri" panose="020F0502020204030204" pitchFamily="34" charset="0"/>
                          </a:rPr>
                          <m:t>𝜎</m:t>
                        </m:r>
                      </m:e>
                      <m:sup>
                        <m:r>
                          <a:rPr lang="en-US" sz="2400" b="0" i="1" smtClean="0">
                            <a:solidFill>
                              <a:srgbClr val="0070C0"/>
                            </a:solidFill>
                            <a:latin typeface="Cambria Math" panose="02040503050406030204" pitchFamily="18" charset="0"/>
                            <a:ea typeface="Calibri" panose="020F0502020204030204" pitchFamily="34" charset="0"/>
                          </a:rPr>
                          <m:t>2</m:t>
                        </m:r>
                      </m:sup>
                    </m:sSup>
                    <m:r>
                      <a:rPr lang="en-US" sz="2400" b="0" i="1" smtClean="0">
                        <a:solidFill>
                          <a:srgbClr val="0070C0"/>
                        </a:solidFill>
                        <a:latin typeface="Cambria Math" panose="02040503050406030204" pitchFamily="18" charset="0"/>
                        <a:ea typeface="Calibri" panose="020F0502020204030204" pitchFamily="34" charset="0"/>
                      </a:rPr>
                      <m:t>)</m:t>
                    </m:r>
                  </m:oMath>
                </a14:m>
                <a:r>
                  <a:rPr lang="en-US" sz="2400" dirty="0">
                    <a:solidFill>
                      <a:schemeClr val="tx1"/>
                    </a:solidFill>
                    <a:latin typeface="Times New Roman" panose="02020603050405020304" pitchFamily="18" charset="0"/>
                    <a:ea typeface="Calibri" panose="020F0502020204030204" pitchFamily="34" charset="0"/>
                  </a:rPr>
                  <a:t> if and only if </a:t>
                </a:r>
                <a14:m>
                  <m:oMath xmlns:m="http://schemas.openxmlformats.org/officeDocument/2006/math">
                    <m:r>
                      <a:rPr lang="en-US" sz="2400" b="0" i="1" smtClean="0">
                        <a:solidFill>
                          <a:schemeClr val="tx1"/>
                        </a:solidFill>
                        <a:latin typeface="Cambria Math" panose="02040503050406030204" pitchFamily="18" charset="0"/>
                        <a:ea typeface="Calibri" panose="020F0502020204030204" pitchFamily="34" charset="0"/>
                      </a:rPr>
                      <m:t>𝑋</m:t>
                    </m:r>
                  </m:oMath>
                </a14:m>
                <a:r>
                  <a:rPr lang="en-US" sz="2400" dirty="0">
                    <a:solidFill>
                      <a:schemeClr val="tx1"/>
                    </a:solidFill>
                    <a:latin typeface="Times New Roman" panose="02020603050405020304" pitchFamily="18" charset="0"/>
                    <a:ea typeface="Calibri" panose="020F0502020204030204" pitchFamily="34" charset="0"/>
                  </a:rPr>
                  <a:t> has the following PDF (and range </a:t>
                </a:r>
                <a14:m>
                  <m:oMath xmlns:m="http://schemas.openxmlformats.org/officeDocument/2006/math">
                    <m:sSub>
                      <m:sSubPr>
                        <m:ctrlPr>
                          <a:rPr lang="en-US" sz="2400" b="0" i="1" smtClean="0">
                            <a:solidFill>
                              <a:schemeClr val="tx1"/>
                            </a:solidFill>
                            <a:latin typeface="Cambria Math" panose="02040503050406030204" pitchFamily="18" charset="0"/>
                            <a:ea typeface="Calibri" panose="020F0502020204030204" pitchFamily="34" charset="0"/>
                          </a:rPr>
                        </m:ctrlPr>
                      </m:sSubPr>
                      <m:e>
                        <m:r>
                          <m:rPr>
                            <m:sty m:val="p"/>
                          </m:rPr>
                          <a:rPr lang="en-US" sz="2400" b="0" i="0" smtClean="0">
                            <a:solidFill>
                              <a:schemeClr val="tx1"/>
                            </a:solidFill>
                            <a:latin typeface="Cambria Math" panose="02040503050406030204" pitchFamily="18" charset="0"/>
                            <a:ea typeface="Calibri" panose="020F0502020204030204" pitchFamily="34" charset="0"/>
                          </a:rPr>
                          <m:t>Ω</m:t>
                        </m:r>
                      </m:e>
                      <m:sub>
                        <m:r>
                          <a:rPr lang="en-US" sz="2400" b="0" i="1" smtClean="0">
                            <a:solidFill>
                              <a:schemeClr val="tx1"/>
                            </a:solidFill>
                            <a:latin typeface="Cambria Math" panose="02040503050406030204" pitchFamily="18" charset="0"/>
                            <a:ea typeface="Calibri" panose="020F0502020204030204" pitchFamily="34" charset="0"/>
                          </a:rPr>
                          <m:t>𝑋</m:t>
                        </m:r>
                      </m:sub>
                    </m:sSub>
                    <m:r>
                      <a:rPr lang="en-US" sz="2400" b="0" i="1" smtClean="0">
                        <a:solidFill>
                          <a:schemeClr val="tx1"/>
                        </a:solidFill>
                        <a:latin typeface="Cambria Math" panose="02040503050406030204" pitchFamily="18" charset="0"/>
                        <a:ea typeface="Calibri" panose="020F0502020204030204" pitchFamily="34" charset="0"/>
                      </a:rPr>
                      <m:t>=(−</m:t>
                    </m:r>
                    <m:r>
                      <a:rPr lang="en-US" sz="2400" b="0" i="1" smtClean="0">
                        <a:solidFill>
                          <a:schemeClr val="tx1"/>
                        </a:solidFill>
                        <a:latin typeface="Cambria Math" panose="02040503050406030204" pitchFamily="18" charset="0"/>
                        <a:ea typeface="Cambria Math" panose="02040503050406030204" pitchFamily="18" charset="0"/>
                      </a:rPr>
                      <m:t>∞, ∞</m:t>
                    </m:r>
                    <m:r>
                      <a:rPr lang="en-US" sz="2400" b="0" i="1" smtClean="0">
                        <a:solidFill>
                          <a:schemeClr val="tx1"/>
                        </a:solidFill>
                        <a:latin typeface="Cambria Math" panose="02040503050406030204" pitchFamily="18" charset="0"/>
                        <a:ea typeface="Calibri" panose="020F0502020204030204" pitchFamily="34" charset="0"/>
                      </a:rPr>
                      <m:t>)</m:t>
                    </m:r>
                  </m:oMath>
                </a14:m>
                <a:r>
                  <a:rPr lang="en-US" sz="2400" dirty="0">
                    <a:solidFill>
                      <a:schemeClr val="tx1"/>
                    </a:solidFill>
                    <a:latin typeface="Times New Roman" panose="02020603050405020304" pitchFamily="18" charset="0"/>
                    <a:ea typeface="Calibri" panose="020F0502020204030204" pitchFamily="34" charset="0"/>
                  </a:rPr>
                  <a:t>):</a:t>
                </a:r>
              </a:p>
              <a:p>
                <a:pPr algn="just"/>
                <a:endParaRPr lang="en-US" sz="2400" dirty="0">
                  <a:solidFill>
                    <a:schemeClr val="tx1"/>
                  </a:solidFill>
                  <a:latin typeface="Times New Roman" panose="02020603050405020304" pitchFamily="18" charset="0"/>
                  <a:ea typeface="Calibri" panose="020F0502020204030204" pitchFamily="34" charset="0"/>
                </a:endParaRPr>
              </a:p>
              <a:p>
                <a:pPr algn="just"/>
                <a14:m>
                  <m:oMathPara xmlns:m="http://schemas.openxmlformats.org/officeDocument/2006/math">
                    <m:oMathParaPr>
                      <m:jc m:val="centerGroup"/>
                    </m:oMathParaPr>
                    <m:oMath xmlns:m="http://schemas.openxmlformats.org/officeDocument/2006/math">
                      <m:sSub>
                        <m:sSubPr>
                          <m:ctrlPr>
                            <a:rPr lang="en-US" sz="2400" b="0" i="1" smtClean="0">
                              <a:solidFill>
                                <a:schemeClr val="tx1"/>
                              </a:solidFill>
                              <a:latin typeface="Cambria Math" panose="02040503050406030204" pitchFamily="18" charset="0"/>
                              <a:ea typeface="Calibri" panose="020F0502020204030204" pitchFamily="34" charset="0"/>
                            </a:rPr>
                          </m:ctrlPr>
                        </m:sSubPr>
                        <m:e>
                          <m:r>
                            <a:rPr lang="en-US" sz="2400" b="0" i="1" smtClean="0">
                              <a:solidFill>
                                <a:schemeClr val="tx1"/>
                              </a:solidFill>
                              <a:latin typeface="Cambria Math" panose="02040503050406030204" pitchFamily="18" charset="0"/>
                              <a:ea typeface="Calibri" panose="020F0502020204030204" pitchFamily="34" charset="0"/>
                            </a:rPr>
                            <m:t>𝑓</m:t>
                          </m:r>
                        </m:e>
                        <m:sub>
                          <m:r>
                            <a:rPr lang="en-US" sz="2400" b="0" i="1" smtClean="0">
                              <a:solidFill>
                                <a:schemeClr val="tx1"/>
                              </a:solidFill>
                              <a:latin typeface="Cambria Math" panose="02040503050406030204" pitchFamily="18" charset="0"/>
                              <a:ea typeface="Calibri" panose="020F0502020204030204" pitchFamily="34" charset="0"/>
                            </a:rPr>
                            <m:t>𝑋</m:t>
                          </m:r>
                        </m:sub>
                      </m:sSub>
                      <m:d>
                        <m:dPr>
                          <m:ctrlPr>
                            <a:rPr lang="en-US" sz="2400" b="0" i="1" smtClean="0">
                              <a:solidFill>
                                <a:schemeClr val="tx1"/>
                              </a:solidFill>
                              <a:latin typeface="Cambria Math" panose="02040503050406030204" pitchFamily="18" charset="0"/>
                              <a:ea typeface="Calibri" panose="020F0502020204030204" pitchFamily="34" charset="0"/>
                            </a:rPr>
                          </m:ctrlPr>
                        </m:dPr>
                        <m:e>
                          <m:r>
                            <a:rPr lang="en-US" sz="2400" b="0" i="1" smtClean="0">
                              <a:solidFill>
                                <a:schemeClr val="tx1"/>
                              </a:solidFill>
                              <a:latin typeface="Cambria Math" panose="02040503050406030204" pitchFamily="18" charset="0"/>
                              <a:ea typeface="Calibri" panose="020F0502020204030204" pitchFamily="34" charset="0"/>
                            </a:rPr>
                            <m:t>𝑥</m:t>
                          </m:r>
                        </m:e>
                      </m:d>
                      <m:r>
                        <a:rPr lang="en-US" sz="2400" b="0" i="1" smtClean="0">
                          <a:solidFill>
                            <a:schemeClr val="tx1"/>
                          </a:solidFill>
                          <a:latin typeface="Cambria Math" panose="02040503050406030204" pitchFamily="18" charset="0"/>
                          <a:ea typeface="Calibri" panose="020F0502020204030204" pitchFamily="34" charset="0"/>
                        </a:rPr>
                        <m:t>=</m:t>
                      </m:r>
                      <m:f>
                        <m:fPr>
                          <m:ctrlPr>
                            <a:rPr lang="en-US" sz="2400" b="0" i="1" smtClean="0">
                              <a:solidFill>
                                <a:schemeClr val="tx1"/>
                              </a:solidFill>
                              <a:latin typeface="Cambria Math" panose="02040503050406030204" pitchFamily="18" charset="0"/>
                              <a:ea typeface="Calibri" panose="020F0502020204030204" pitchFamily="34" charset="0"/>
                            </a:rPr>
                          </m:ctrlPr>
                        </m:fPr>
                        <m:num>
                          <m:r>
                            <a:rPr lang="en-US" sz="2400" b="0" i="1" smtClean="0">
                              <a:solidFill>
                                <a:schemeClr val="tx1"/>
                              </a:solidFill>
                              <a:latin typeface="Cambria Math" panose="02040503050406030204" pitchFamily="18" charset="0"/>
                              <a:ea typeface="Calibri" panose="020F0502020204030204" pitchFamily="34" charset="0"/>
                            </a:rPr>
                            <m:t>1</m:t>
                          </m:r>
                        </m:num>
                        <m:den>
                          <m:r>
                            <a:rPr lang="en-US" sz="2400" b="0" i="1" smtClean="0">
                              <a:solidFill>
                                <a:schemeClr val="tx1"/>
                              </a:solidFill>
                              <a:latin typeface="Cambria Math" panose="02040503050406030204" pitchFamily="18" charset="0"/>
                              <a:ea typeface="Calibri" panose="020F0502020204030204" pitchFamily="34" charset="0"/>
                            </a:rPr>
                            <m:t>𝜎</m:t>
                          </m:r>
                          <m:rad>
                            <m:radPr>
                              <m:degHide m:val="on"/>
                              <m:ctrlPr>
                                <a:rPr lang="en-US" sz="2400" b="0" i="1" smtClean="0">
                                  <a:solidFill>
                                    <a:schemeClr val="tx1"/>
                                  </a:solidFill>
                                  <a:latin typeface="Cambria Math" panose="02040503050406030204" pitchFamily="18" charset="0"/>
                                </a:rPr>
                              </m:ctrlPr>
                            </m:radPr>
                            <m:deg/>
                            <m:e>
                              <m:r>
                                <a:rPr lang="en-US" sz="2400" b="0" i="1" smtClean="0">
                                  <a:solidFill>
                                    <a:schemeClr val="tx1"/>
                                  </a:solidFill>
                                  <a:latin typeface="Cambria Math" panose="02040503050406030204" pitchFamily="18" charset="0"/>
                                </a:rPr>
                                <m:t>2</m:t>
                              </m:r>
                              <m:r>
                                <a:rPr lang="en-US" sz="2400" b="0" i="1" smtClean="0">
                                  <a:solidFill>
                                    <a:schemeClr val="tx1"/>
                                  </a:solidFill>
                                  <a:latin typeface="Cambria Math" panose="02040503050406030204" pitchFamily="18" charset="0"/>
                                </a:rPr>
                                <m:t>𝜋</m:t>
                              </m:r>
                            </m:e>
                          </m:rad>
                        </m:den>
                      </m:f>
                      <m:func>
                        <m:funcPr>
                          <m:ctrlPr>
                            <a:rPr lang="en-US" sz="2400" b="0" i="1" smtClean="0">
                              <a:solidFill>
                                <a:schemeClr val="tx1"/>
                              </a:solidFill>
                              <a:latin typeface="Cambria Math" panose="02040503050406030204" pitchFamily="18" charset="0"/>
                              <a:ea typeface="Calibri" panose="020F0502020204030204" pitchFamily="34" charset="0"/>
                            </a:rPr>
                          </m:ctrlPr>
                        </m:funcPr>
                        <m:fName>
                          <m:r>
                            <m:rPr>
                              <m:sty m:val="p"/>
                            </m:rPr>
                            <a:rPr lang="en-US" sz="2400" b="0" i="0" smtClean="0">
                              <a:solidFill>
                                <a:schemeClr val="tx1"/>
                              </a:solidFill>
                              <a:latin typeface="Cambria Math" panose="02040503050406030204" pitchFamily="18" charset="0"/>
                              <a:ea typeface="Calibri" panose="020F0502020204030204" pitchFamily="34" charset="0"/>
                            </a:rPr>
                            <m:t>exp</m:t>
                          </m:r>
                        </m:fName>
                        <m:e>
                          <m:d>
                            <m:dPr>
                              <m:ctrlPr>
                                <a:rPr lang="en-US" sz="2400" b="0" i="1" smtClean="0">
                                  <a:solidFill>
                                    <a:schemeClr val="tx1"/>
                                  </a:solidFill>
                                  <a:latin typeface="Cambria Math" panose="02040503050406030204" pitchFamily="18" charset="0"/>
                                  <a:ea typeface="Calibri" panose="020F0502020204030204" pitchFamily="34" charset="0"/>
                                </a:rPr>
                              </m:ctrlPr>
                            </m:dPr>
                            <m:e>
                              <m:r>
                                <a:rPr lang="en-US" sz="2400" b="0" i="1" smtClean="0">
                                  <a:solidFill>
                                    <a:schemeClr val="tx1"/>
                                  </a:solidFill>
                                  <a:latin typeface="Cambria Math" panose="02040503050406030204" pitchFamily="18" charset="0"/>
                                  <a:ea typeface="Calibri" panose="020F0502020204030204" pitchFamily="34" charset="0"/>
                                </a:rPr>
                                <m:t>−</m:t>
                              </m:r>
                              <m:f>
                                <m:fPr>
                                  <m:ctrlPr>
                                    <a:rPr lang="en-US" sz="2400" b="0" i="1" smtClean="0">
                                      <a:solidFill>
                                        <a:schemeClr val="tx1"/>
                                      </a:solidFill>
                                      <a:latin typeface="Cambria Math" panose="02040503050406030204" pitchFamily="18" charset="0"/>
                                      <a:ea typeface="Calibri" panose="020F0502020204030204" pitchFamily="34" charset="0"/>
                                    </a:rPr>
                                  </m:ctrlPr>
                                </m:fPr>
                                <m:num>
                                  <m:sSup>
                                    <m:sSupPr>
                                      <m:ctrlPr>
                                        <a:rPr lang="en-US" sz="2400" b="0" i="1" smtClean="0">
                                          <a:solidFill>
                                            <a:schemeClr val="tx1"/>
                                          </a:solidFill>
                                          <a:latin typeface="Cambria Math" panose="02040503050406030204" pitchFamily="18" charset="0"/>
                                          <a:ea typeface="Calibri" panose="020F0502020204030204" pitchFamily="34" charset="0"/>
                                        </a:rPr>
                                      </m:ctrlPr>
                                    </m:sSupPr>
                                    <m:e>
                                      <m:d>
                                        <m:dPr>
                                          <m:ctrlPr>
                                            <a:rPr lang="en-US" sz="2400" b="0" i="1" smtClean="0">
                                              <a:solidFill>
                                                <a:schemeClr val="tx1"/>
                                              </a:solidFill>
                                              <a:latin typeface="Cambria Math" panose="02040503050406030204" pitchFamily="18" charset="0"/>
                                              <a:ea typeface="Calibri" panose="020F0502020204030204" pitchFamily="34" charset="0"/>
                                            </a:rPr>
                                          </m:ctrlPr>
                                        </m:dPr>
                                        <m:e>
                                          <m:r>
                                            <a:rPr lang="en-US" sz="2400" b="0" i="1" smtClean="0">
                                              <a:solidFill>
                                                <a:schemeClr val="tx1"/>
                                              </a:solidFill>
                                              <a:latin typeface="Cambria Math" panose="02040503050406030204" pitchFamily="18" charset="0"/>
                                              <a:ea typeface="Calibri" panose="020F0502020204030204" pitchFamily="34" charset="0"/>
                                            </a:rPr>
                                            <m:t>𝑥</m:t>
                                          </m:r>
                                          <m:r>
                                            <a:rPr lang="en-US" sz="2400" b="0" i="1" smtClean="0">
                                              <a:solidFill>
                                                <a:schemeClr val="tx1"/>
                                              </a:solidFill>
                                              <a:latin typeface="Cambria Math" panose="02040503050406030204" pitchFamily="18" charset="0"/>
                                              <a:ea typeface="Calibri" panose="020F0502020204030204" pitchFamily="34" charset="0"/>
                                            </a:rPr>
                                            <m:t>−</m:t>
                                          </m:r>
                                          <m:r>
                                            <a:rPr lang="en-US" sz="2400" b="0" i="1" smtClean="0">
                                              <a:solidFill>
                                                <a:schemeClr val="tx1"/>
                                              </a:solidFill>
                                              <a:latin typeface="Cambria Math" panose="02040503050406030204" pitchFamily="18" charset="0"/>
                                              <a:ea typeface="Calibri" panose="020F0502020204030204" pitchFamily="34" charset="0"/>
                                            </a:rPr>
                                            <m:t>𝜇</m:t>
                                          </m:r>
                                        </m:e>
                                      </m:d>
                                    </m:e>
                                    <m:sup>
                                      <m:r>
                                        <a:rPr lang="en-US" sz="2400" b="0" i="1" smtClean="0">
                                          <a:solidFill>
                                            <a:schemeClr val="tx1"/>
                                          </a:solidFill>
                                          <a:latin typeface="Cambria Math" panose="02040503050406030204" pitchFamily="18" charset="0"/>
                                          <a:ea typeface="Calibri" panose="020F0502020204030204" pitchFamily="34" charset="0"/>
                                        </a:rPr>
                                        <m:t>2</m:t>
                                      </m:r>
                                    </m:sup>
                                  </m:sSup>
                                </m:num>
                                <m:den>
                                  <m:r>
                                    <a:rPr lang="en-US" sz="2400" b="0" i="1" smtClean="0">
                                      <a:solidFill>
                                        <a:schemeClr val="tx1"/>
                                      </a:solidFill>
                                      <a:latin typeface="Cambria Math" panose="02040503050406030204" pitchFamily="18" charset="0"/>
                                      <a:ea typeface="Calibri" panose="020F0502020204030204" pitchFamily="34" charset="0"/>
                                    </a:rPr>
                                    <m:t>2</m:t>
                                  </m:r>
                                  <m:sSup>
                                    <m:sSupPr>
                                      <m:ctrlPr>
                                        <a:rPr lang="en-US" sz="2400" b="0" i="1" smtClean="0">
                                          <a:solidFill>
                                            <a:schemeClr val="tx1"/>
                                          </a:solidFill>
                                          <a:latin typeface="Cambria Math" panose="02040503050406030204" pitchFamily="18" charset="0"/>
                                          <a:ea typeface="Calibri" panose="020F0502020204030204" pitchFamily="34" charset="0"/>
                                        </a:rPr>
                                      </m:ctrlPr>
                                    </m:sSupPr>
                                    <m:e>
                                      <m:r>
                                        <a:rPr lang="en-US" sz="2400" b="0" i="1" smtClean="0">
                                          <a:solidFill>
                                            <a:schemeClr val="tx1"/>
                                          </a:solidFill>
                                          <a:latin typeface="Cambria Math" panose="02040503050406030204" pitchFamily="18" charset="0"/>
                                          <a:ea typeface="Calibri" panose="020F0502020204030204" pitchFamily="34" charset="0"/>
                                        </a:rPr>
                                        <m:t>𝜎</m:t>
                                      </m:r>
                                    </m:e>
                                    <m:sup>
                                      <m:r>
                                        <a:rPr lang="en-US" sz="2400" b="0" i="1" smtClean="0">
                                          <a:solidFill>
                                            <a:schemeClr val="tx1"/>
                                          </a:solidFill>
                                          <a:latin typeface="Cambria Math" panose="02040503050406030204" pitchFamily="18" charset="0"/>
                                          <a:ea typeface="Calibri" panose="020F0502020204030204" pitchFamily="34" charset="0"/>
                                        </a:rPr>
                                        <m:t>2</m:t>
                                      </m:r>
                                    </m:sup>
                                  </m:sSup>
                                </m:den>
                              </m:f>
                            </m:e>
                          </m:d>
                        </m:e>
                      </m:func>
                    </m:oMath>
                  </m:oMathPara>
                </a14:m>
                <a:endParaRPr lang="en-US" sz="2400" dirty="0">
                  <a:solidFill>
                    <a:schemeClr val="tx1"/>
                  </a:solidFill>
                  <a:latin typeface="Times New Roman" panose="02020603050405020304" pitchFamily="18" charset="0"/>
                  <a:ea typeface="Calibri" panose="020F0502020204030204" pitchFamily="34" charset="0"/>
                </a:endParaRPr>
              </a:p>
              <a:p>
                <a:pPr algn="just"/>
                <a:endParaRPr lang="en-US" sz="2400" dirty="0">
                  <a:solidFill>
                    <a:schemeClr val="tx1"/>
                  </a:solidFill>
                  <a:latin typeface="Times New Roman" panose="02020603050405020304" pitchFamily="18" charset="0"/>
                  <a:ea typeface="Calibri" panose="020F0502020204030204" pitchFamily="34" charset="0"/>
                </a:endParaRPr>
              </a:p>
              <a:p>
                <a:pPr algn="just"/>
                <a:r>
                  <a:rPr lang="en-US" sz="2400" dirty="0">
                    <a:solidFill>
                      <a:schemeClr val="tx1"/>
                    </a:solidFill>
                    <a:latin typeface="Times New Roman" panose="02020603050405020304" pitchFamily="18" charset="0"/>
                    <a:ea typeface="Calibri" panose="020F0502020204030204" pitchFamily="34" charset="0"/>
                  </a:rPr>
                  <a:t>This Normal random variable actually has as parameters its mean and variance, and hence:</a:t>
                </a:r>
              </a:p>
              <a:p>
                <a:pPr algn="just"/>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libri" panose="020F0502020204030204" pitchFamily="34" charset="0"/>
                        </a:rPr>
                        <m:t>𝐸</m:t>
                      </m:r>
                      <m:d>
                        <m:dPr>
                          <m:begChr m:val="["/>
                          <m:endChr m:val="]"/>
                          <m:ctrlPr>
                            <a:rPr lang="en-US" sz="2400" b="0" i="1" smtClean="0">
                              <a:solidFill>
                                <a:schemeClr val="tx1"/>
                              </a:solidFill>
                              <a:latin typeface="Cambria Math" panose="02040503050406030204" pitchFamily="18" charset="0"/>
                              <a:ea typeface="Calibri" panose="020F0502020204030204" pitchFamily="34" charset="0"/>
                            </a:rPr>
                          </m:ctrlPr>
                        </m:dPr>
                        <m:e>
                          <m:r>
                            <a:rPr lang="en-US" sz="2400" b="0" i="1" smtClean="0">
                              <a:solidFill>
                                <a:schemeClr val="tx1"/>
                              </a:solidFill>
                              <a:latin typeface="Cambria Math" panose="02040503050406030204" pitchFamily="18" charset="0"/>
                              <a:ea typeface="Calibri" panose="020F0502020204030204" pitchFamily="34" charset="0"/>
                            </a:rPr>
                            <m:t>𝑋</m:t>
                          </m:r>
                        </m:e>
                      </m:d>
                      <m:r>
                        <a:rPr lang="en-US" sz="2400" b="0" i="1" smtClean="0">
                          <a:solidFill>
                            <a:schemeClr val="tx1"/>
                          </a:solidFill>
                          <a:latin typeface="Cambria Math" panose="02040503050406030204" pitchFamily="18" charset="0"/>
                          <a:ea typeface="Calibri" panose="020F0502020204030204" pitchFamily="34" charset="0"/>
                        </a:rPr>
                        <m:t>=</m:t>
                      </m:r>
                      <m:r>
                        <a:rPr lang="en-US" sz="2400" b="0" i="1" smtClean="0">
                          <a:solidFill>
                            <a:schemeClr val="tx1"/>
                          </a:solidFill>
                          <a:latin typeface="Cambria Math" panose="02040503050406030204" pitchFamily="18" charset="0"/>
                          <a:ea typeface="Calibri" panose="020F0502020204030204" pitchFamily="34" charset="0"/>
                        </a:rPr>
                        <m:t>𝜇</m:t>
                      </m:r>
                    </m:oMath>
                  </m:oMathPara>
                </a14:m>
                <a:endParaRPr lang="en-US" sz="2400" b="0" dirty="0">
                  <a:solidFill>
                    <a:schemeClr val="tx1"/>
                  </a:solidFill>
                  <a:latin typeface="Times New Roman" panose="02020603050405020304" pitchFamily="18" charset="0"/>
                  <a:ea typeface="Calibri" panose="020F0502020204030204" pitchFamily="34" charset="0"/>
                </a:endParaRPr>
              </a:p>
              <a:p>
                <a:pPr algn="just"/>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ea typeface="Calibri" panose="020F0502020204030204" pitchFamily="34" charset="0"/>
                        </a:rPr>
                        <m:t>𝑉𝑎𝑟</m:t>
                      </m:r>
                      <m:r>
                        <a:rPr lang="en-US" sz="2400" b="0" i="1" smtClean="0">
                          <a:solidFill>
                            <a:schemeClr val="tx1"/>
                          </a:solidFill>
                          <a:latin typeface="Cambria Math" panose="02040503050406030204" pitchFamily="18" charset="0"/>
                          <a:ea typeface="Calibri" panose="020F0502020204030204" pitchFamily="34" charset="0"/>
                        </a:rPr>
                        <m:t>(</m:t>
                      </m:r>
                      <m:r>
                        <a:rPr lang="en-US" sz="2400" b="0" i="1" smtClean="0">
                          <a:solidFill>
                            <a:schemeClr val="tx1"/>
                          </a:solidFill>
                          <a:latin typeface="Cambria Math" panose="02040503050406030204" pitchFamily="18" charset="0"/>
                          <a:ea typeface="Calibri" panose="020F0502020204030204" pitchFamily="34" charset="0"/>
                        </a:rPr>
                        <m:t>𝑋</m:t>
                      </m:r>
                      <m:r>
                        <a:rPr lang="en-US" sz="2400" b="0" i="1" smtClean="0">
                          <a:solidFill>
                            <a:schemeClr val="tx1"/>
                          </a:solidFill>
                          <a:latin typeface="Cambria Math" panose="02040503050406030204" pitchFamily="18" charset="0"/>
                          <a:ea typeface="Calibri" panose="020F0502020204030204" pitchFamily="34" charset="0"/>
                        </a:rPr>
                        <m:t>)=</m:t>
                      </m:r>
                      <m:sSup>
                        <m:sSupPr>
                          <m:ctrlPr>
                            <a:rPr lang="en-US" sz="2400" b="0" i="1" smtClean="0">
                              <a:solidFill>
                                <a:schemeClr val="tx1"/>
                              </a:solidFill>
                              <a:latin typeface="Cambria Math" panose="02040503050406030204" pitchFamily="18" charset="0"/>
                              <a:ea typeface="Calibri" panose="020F0502020204030204" pitchFamily="34" charset="0"/>
                            </a:rPr>
                          </m:ctrlPr>
                        </m:sSupPr>
                        <m:e>
                          <m:r>
                            <a:rPr lang="en-US" sz="2400" b="0" i="1" smtClean="0">
                              <a:solidFill>
                                <a:schemeClr val="tx1"/>
                              </a:solidFill>
                              <a:latin typeface="Cambria Math" panose="02040503050406030204" pitchFamily="18" charset="0"/>
                              <a:ea typeface="Calibri" panose="020F0502020204030204" pitchFamily="34" charset="0"/>
                            </a:rPr>
                            <m:t>𝜎</m:t>
                          </m:r>
                        </m:e>
                        <m:sup>
                          <m:r>
                            <a:rPr lang="en-US" sz="2400" b="0" i="1" smtClean="0">
                              <a:solidFill>
                                <a:schemeClr val="tx1"/>
                              </a:solidFill>
                              <a:latin typeface="Cambria Math" panose="02040503050406030204" pitchFamily="18" charset="0"/>
                              <a:ea typeface="Calibri" panose="020F0502020204030204" pitchFamily="34" charset="0"/>
                            </a:rPr>
                            <m:t>2</m:t>
                          </m:r>
                        </m:sup>
                      </m:sSup>
                    </m:oMath>
                  </m:oMathPara>
                </a14:m>
                <a:endParaRPr lang="en-US" sz="2400" b="0" dirty="0">
                  <a:solidFill>
                    <a:schemeClr val="tx1"/>
                  </a:solidFill>
                  <a:latin typeface="Times New Roman" panose="02020603050405020304" pitchFamily="18" charset="0"/>
                  <a:ea typeface="Calibri" panose="020F0502020204030204" pitchFamily="34" charset="0"/>
                </a:endParaRPr>
              </a:p>
              <a:p>
                <a:pPr algn="just"/>
                <a:endParaRPr lang="en-US" sz="2400" dirty="0">
                  <a:solidFill>
                    <a:schemeClr val="tx1"/>
                  </a:solidFill>
                  <a:latin typeface="Times New Roman" panose="02020603050405020304" pitchFamily="18" charset="0"/>
                  <a:ea typeface="Calibri" panose="020F0502020204030204" pitchFamily="34" charset="0"/>
                </a:endParaRPr>
              </a:p>
            </p:txBody>
          </p:sp>
        </mc:Choice>
        <mc:Fallback xmlns="">
          <p:sp>
            <p:nvSpPr>
              <p:cNvPr id="4" name="Rounded Rectangle 3">
                <a:extLst>
                  <a:ext uri="{FF2B5EF4-FFF2-40B4-BE49-F238E27FC236}">
                    <a16:creationId xmlns:a16="http://schemas.microsoft.com/office/drawing/2014/main" id="{F70D143E-E7B0-423A-BECE-412CD783E42F}"/>
                  </a:ext>
                </a:extLst>
              </p:cNvPr>
              <p:cNvSpPr>
                <a:spLocks noRot="1" noChangeAspect="1" noMove="1" noResize="1" noEditPoints="1" noAdjustHandles="1" noChangeArrowheads="1" noChangeShapeType="1" noTextEdit="1"/>
              </p:cNvSpPr>
              <p:nvPr/>
            </p:nvSpPr>
            <p:spPr>
              <a:xfrm>
                <a:off x="1451579" y="1007984"/>
                <a:ext cx="9603274" cy="4356495"/>
              </a:xfrm>
              <a:prstGeom prst="round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1147628-7DB1-4376-A9A6-63967045ACD3}"/>
                  </a:ext>
                </a:extLst>
              </p14:cNvPr>
              <p14:cNvContentPartPr/>
              <p14:nvPr/>
            </p14:nvContentPartPr>
            <p14:xfrm>
              <a:off x="2286000" y="1454040"/>
              <a:ext cx="6883920" cy="1956240"/>
            </p14:xfrm>
          </p:contentPart>
        </mc:Choice>
        <mc:Fallback>
          <p:pic>
            <p:nvPicPr>
              <p:cNvPr id="5" name="Ink 4">
                <a:extLst>
                  <a:ext uri="{FF2B5EF4-FFF2-40B4-BE49-F238E27FC236}">
                    <a16:creationId xmlns:a16="http://schemas.microsoft.com/office/drawing/2014/main" id="{81147628-7DB1-4376-A9A6-63967045ACD3}"/>
                  </a:ext>
                </a:extLst>
              </p:cNvPr>
              <p:cNvPicPr/>
              <p:nvPr/>
            </p:nvPicPr>
            <p:blipFill>
              <a:blip r:embed="rId4"/>
              <a:stretch>
                <a:fillRect/>
              </a:stretch>
            </p:blipFill>
            <p:spPr>
              <a:xfrm>
                <a:off x="2276640" y="1444680"/>
                <a:ext cx="6902640" cy="1974960"/>
              </a:xfrm>
              <a:prstGeom prst="rect">
                <a:avLst/>
              </a:prstGeom>
            </p:spPr>
          </p:pic>
        </mc:Fallback>
      </mc:AlternateContent>
    </p:spTree>
    <p:extLst>
      <p:ext uri="{BB962C8B-B14F-4D97-AF65-F5344CB8AC3E}">
        <p14:creationId xmlns:p14="http://schemas.microsoft.com/office/powerpoint/2010/main" val="412959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animEffect transition="in" filter="wipe(left)">
                                      <p:cBhvr>
                                        <p:cTn id="7" dur="500"/>
                                        <p:tgtEl>
                                          <p:spTgt spid="4">
                                            <p:txEl>
                                              <p:pRg st="4" end="4"/>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4">
                                            <p:txEl>
                                              <p:pRg st="5" end="5"/>
                                            </p:txEl>
                                          </p:spTgt>
                                        </p:tgtEl>
                                        <p:attrNameLst>
                                          <p:attrName>style.visibility</p:attrName>
                                        </p:attrNameLst>
                                      </p:cBhvr>
                                      <p:to>
                                        <p:strVal val="visible"/>
                                      </p:to>
                                    </p:set>
                                    <p:animEffect transition="in" filter="wipe(left)">
                                      <p:cBhvr>
                                        <p:cTn id="10" dur="500"/>
                                        <p:tgtEl>
                                          <p:spTgt spid="4">
                                            <p:txEl>
                                              <p:pRg st="5" end="5"/>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4">
                                            <p:txEl>
                                              <p:pRg st="6" end="6"/>
                                            </p:txEl>
                                          </p:spTgt>
                                        </p:tgtEl>
                                        <p:attrNameLst>
                                          <p:attrName>style.visibility</p:attrName>
                                        </p:attrNameLst>
                                      </p:cBhvr>
                                      <p:to>
                                        <p:strVal val="visible"/>
                                      </p:to>
                                    </p:set>
                                    <p:animEffect transition="in" filter="wipe(left)">
                                      <p:cBhvr>
                                        <p:cTn id="13"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4BAFA-784E-4810-BD56-B20F42AA9846}"/>
              </a:ext>
            </a:extLst>
          </p:cNvPr>
          <p:cNvSpPr>
            <a:spLocks noGrp="1"/>
          </p:cNvSpPr>
          <p:nvPr>
            <p:ph type="title"/>
          </p:nvPr>
        </p:nvSpPr>
        <p:spPr/>
        <p:txBody>
          <a:bodyPr/>
          <a:lstStyle/>
          <a:p>
            <a:endParaRPr lang="en-US"/>
          </a:p>
        </p:txBody>
      </p:sp>
      <p:pic>
        <p:nvPicPr>
          <p:cNvPr id="5" name="Content Placeholder 4" descr="Chart&#10;&#10;Description automatically generated">
            <a:extLst>
              <a:ext uri="{FF2B5EF4-FFF2-40B4-BE49-F238E27FC236}">
                <a16:creationId xmlns:a16="http://schemas.microsoft.com/office/drawing/2014/main" id="{D3D6B66E-0B53-466E-B350-C90335248D40}"/>
              </a:ext>
            </a:extLst>
          </p:cNvPr>
          <p:cNvPicPr>
            <a:picLocks noGrp="1" noChangeAspect="1"/>
          </p:cNvPicPr>
          <p:nvPr>
            <p:ph idx="1"/>
          </p:nvPr>
        </p:nvPicPr>
        <p:blipFill>
          <a:blip r:embed="rId2"/>
          <a:stretch>
            <a:fillRect/>
          </a:stretch>
        </p:blipFill>
        <p:spPr>
          <a:xfrm>
            <a:off x="2470202" y="992220"/>
            <a:ext cx="3416063" cy="2436780"/>
          </a:xfrm>
        </p:spPr>
      </p:pic>
      <p:pic>
        <p:nvPicPr>
          <p:cNvPr id="7" name="Picture 6" descr="Chart, line chart, histogram&#10;&#10;Description automatically generated">
            <a:extLst>
              <a:ext uri="{FF2B5EF4-FFF2-40B4-BE49-F238E27FC236}">
                <a16:creationId xmlns:a16="http://schemas.microsoft.com/office/drawing/2014/main" id="{C1AA0BE2-91A3-4E92-8E0C-FB07F13FF9C7}"/>
              </a:ext>
            </a:extLst>
          </p:cNvPr>
          <p:cNvPicPr>
            <a:picLocks noChangeAspect="1"/>
          </p:cNvPicPr>
          <p:nvPr/>
        </p:nvPicPr>
        <p:blipFill>
          <a:blip r:embed="rId3"/>
          <a:stretch>
            <a:fillRect/>
          </a:stretch>
        </p:blipFill>
        <p:spPr>
          <a:xfrm>
            <a:off x="6353880" y="1066800"/>
            <a:ext cx="3484900" cy="2356683"/>
          </a:xfrm>
          <a:prstGeom prst="rect">
            <a:avLst/>
          </a:prstGeom>
        </p:spPr>
      </p:pic>
      <p:pic>
        <p:nvPicPr>
          <p:cNvPr id="9" name="Picture 8" descr="Chart&#10;&#10;Description automatically generated">
            <a:extLst>
              <a:ext uri="{FF2B5EF4-FFF2-40B4-BE49-F238E27FC236}">
                <a16:creationId xmlns:a16="http://schemas.microsoft.com/office/drawing/2014/main" id="{D61C666A-E1AD-4AED-9E03-F26DF15933FD}"/>
              </a:ext>
            </a:extLst>
          </p:cNvPr>
          <p:cNvPicPr>
            <a:picLocks noChangeAspect="1"/>
          </p:cNvPicPr>
          <p:nvPr/>
        </p:nvPicPr>
        <p:blipFill>
          <a:blip r:embed="rId4"/>
          <a:stretch>
            <a:fillRect/>
          </a:stretch>
        </p:blipFill>
        <p:spPr>
          <a:xfrm>
            <a:off x="2470201" y="3534547"/>
            <a:ext cx="3416063" cy="2584255"/>
          </a:xfrm>
          <a:prstGeom prst="rect">
            <a:avLst/>
          </a:prstGeom>
        </p:spPr>
      </p:pic>
      <p:pic>
        <p:nvPicPr>
          <p:cNvPr id="11" name="Picture 10" descr="Chart, line chart&#10;&#10;Description automatically generated">
            <a:extLst>
              <a:ext uri="{FF2B5EF4-FFF2-40B4-BE49-F238E27FC236}">
                <a16:creationId xmlns:a16="http://schemas.microsoft.com/office/drawing/2014/main" id="{51EC3ECB-35ED-4B94-9B05-A85A8B91AB84}"/>
              </a:ext>
            </a:extLst>
          </p:cNvPr>
          <p:cNvPicPr>
            <a:picLocks noChangeAspect="1"/>
          </p:cNvPicPr>
          <p:nvPr/>
        </p:nvPicPr>
        <p:blipFill>
          <a:blip r:embed="rId5"/>
          <a:stretch>
            <a:fillRect/>
          </a:stretch>
        </p:blipFill>
        <p:spPr>
          <a:xfrm>
            <a:off x="6353880" y="3584320"/>
            <a:ext cx="3484900" cy="2534482"/>
          </a:xfrm>
          <a:prstGeom prst="rect">
            <a:avLst/>
          </a:prstGeom>
        </p:spPr>
      </p:pic>
      <mc:AlternateContent xmlns:mc="http://schemas.openxmlformats.org/markup-compatibility/2006">
        <mc:Choice xmlns:p14="http://schemas.microsoft.com/office/powerpoint/2010/main" Requires="p14">
          <p:contentPart p14:bwMode="auto" r:id="rId6">
            <p14:nvContentPartPr>
              <p14:cNvPr id="3" name="Ink 2">
                <a:extLst>
                  <a:ext uri="{FF2B5EF4-FFF2-40B4-BE49-F238E27FC236}">
                    <a16:creationId xmlns:a16="http://schemas.microsoft.com/office/drawing/2014/main" id="{286B453A-08DB-411F-9F85-F3F6301B81DA}"/>
                  </a:ext>
                </a:extLst>
              </p14:cNvPr>
              <p14:cNvContentPartPr/>
              <p14:nvPr/>
            </p14:nvContentPartPr>
            <p14:xfrm>
              <a:off x="1162080" y="1136520"/>
              <a:ext cx="10681200" cy="4972680"/>
            </p14:xfrm>
          </p:contentPart>
        </mc:Choice>
        <mc:Fallback>
          <p:pic>
            <p:nvPicPr>
              <p:cNvPr id="3" name="Ink 2">
                <a:extLst>
                  <a:ext uri="{FF2B5EF4-FFF2-40B4-BE49-F238E27FC236}">
                    <a16:creationId xmlns:a16="http://schemas.microsoft.com/office/drawing/2014/main" id="{286B453A-08DB-411F-9F85-F3F6301B81DA}"/>
                  </a:ext>
                </a:extLst>
              </p:cNvPr>
              <p:cNvPicPr/>
              <p:nvPr/>
            </p:nvPicPr>
            <p:blipFill>
              <a:blip r:embed="rId7"/>
              <a:stretch>
                <a:fillRect/>
              </a:stretch>
            </p:blipFill>
            <p:spPr>
              <a:xfrm>
                <a:off x="1152720" y="1127160"/>
                <a:ext cx="10699920" cy="4991400"/>
              </a:xfrm>
              <a:prstGeom prst="rect">
                <a:avLst/>
              </a:prstGeom>
            </p:spPr>
          </p:pic>
        </mc:Fallback>
      </mc:AlternateContent>
    </p:spTree>
    <p:extLst>
      <p:ext uri="{BB962C8B-B14F-4D97-AF65-F5344CB8AC3E}">
        <p14:creationId xmlns:p14="http://schemas.microsoft.com/office/powerpoint/2010/main" val="1470114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1B9E4-0517-4A37-9083-58D309F0CBE5}"/>
              </a:ext>
            </a:extLst>
          </p:cNvPr>
          <p:cNvSpPr>
            <a:spLocks noGrp="1"/>
          </p:cNvSpPr>
          <p:nvPr>
            <p:ph type="title"/>
          </p:nvPr>
        </p:nvSpPr>
        <p:spPr/>
        <p:txBody>
          <a:bodyPr>
            <a:noAutofit/>
          </a:bodyPr>
          <a:lstStyle/>
          <a:p>
            <a:r>
              <a:rPr lang="en-US" sz="2600" dirty="0"/>
              <a:t>Closure Properties of the Normal Random Variable</a:t>
            </a:r>
          </a:p>
        </p:txBody>
      </p:sp>
      <p:sp>
        <p:nvSpPr>
          <p:cNvPr id="3" name="Content Placeholder 2">
            <a:extLst>
              <a:ext uri="{FF2B5EF4-FFF2-40B4-BE49-F238E27FC236}">
                <a16:creationId xmlns:a16="http://schemas.microsoft.com/office/drawing/2014/main" id="{54CE1C0D-5164-423B-B21F-0DA7C5462F33}"/>
              </a:ext>
            </a:extLst>
          </p:cNvPr>
          <p:cNvSpPr>
            <a:spLocks noGrp="1"/>
          </p:cNvSpPr>
          <p:nvPr>
            <p:ph idx="1"/>
          </p:nvPr>
        </p:nvSpPr>
        <p:spPr/>
        <p:txBody>
          <a:bodyPr/>
          <a:lstStyle/>
          <a:p>
            <a:endParaRPr lang="en-US" dirty="0"/>
          </a:p>
        </p:txBody>
      </p:sp>
      <mc:AlternateContent xmlns:mc="http://schemas.openxmlformats.org/markup-compatibility/2006">
        <mc:Choice xmlns:a14="http://schemas.microsoft.com/office/drawing/2010/main" Requires="a14">
          <p:sp>
            <p:nvSpPr>
              <p:cNvPr id="4" name="Rounded Rectangle 3">
                <a:extLst>
                  <a:ext uri="{FF2B5EF4-FFF2-40B4-BE49-F238E27FC236}">
                    <a16:creationId xmlns:a16="http://schemas.microsoft.com/office/drawing/2014/main" id="{E5158BF7-0E38-4CEA-83E6-2563F6E034A2}"/>
                  </a:ext>
                </a:extLst>
              </p:cNvPr>
              <p:cNvSpPr/>
              <p:nvPr/>
            </p:nvSpPr>
            <p:spPr>
              <a:xfrm>
                <a:off x="1451579" y="1007984"/>
                <a:ext cx="9603274" cy="1704070"/>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latin typeface="Times New Roman" panose="02020603050405020304" pitchFamily="18" charset="0"/>
                    <a:ea typeface="Calibri" panose="020F0502020204030204" pitchFamily="34" charset="0"/>
                  </a:rPr>
                  <a:t>Closure under Scale and Shift</a:t>
                </a:r>
              </a:p>
              <a:p>
                <a:pPr algn="just"/>
                <a:endParaRPr lang="en-US" sz="2400" dirty="0">
                  <a:solidFill>
                    <a:schemeClr val="tx1"/>
                  </a:solidFill>
                  <a:latin typeface="Times New Roman" panose="02020603050405020304" pitchFamily="18" charset="0"/>
                  <a:ea typeface="Calibri" panose="020F0502020204030204" pitchFamily="34" charset="0"/>
                </a:endParaRPr>
              </a:p>
              <a:p>
                <a:pPr algn="just"/>
                <a:r>
                  <a:rPr lang="en-US" sz="2800" dirty="0">
                    <a:solidFill>
                      <a:schemeClr val="tx1"/>
                    </a:solidFill>
                    <a:latin typeface="Times New Roman" panose="02020603050405020304" pitchFamily="18" charset="0"/>
                    <a:ea typeface="Calibri" panose="020F0502020204030204" pitchFamily="34" charset="0"/>
                  </a:rPr>
                  <a:t>If </a:t>
                </a:r>
                <a14:m>
                  <m:oMath xmlns:m="http://schemas.openxmlformats.org/officeDocument/2006/math">
                    <m:r>
                      <a:rPr lang="en-US" sz="2800" b="0" i="1" smtClean="0">
                        <a:solidFill>
                          <a:srgbClr val="0070C0"/>
                        </a:solidFill>
                        <a:latin typeface="Cambria Math" panose="02040503050406030204" pitchFamily="18" charset="0"/>
                        <a:ea typeface="Calibri" panose="020F0502020204030204" pitchFamily="34" charset="0"/>
                      </a:rPr>
                      <m:t>𝑋</m:t>
                    </m:r>
                    <m:r>
                      <a:rPr lang="en-US" sz="2800" b="0" i="1" smtClean="0">
                        <a:solidFill>
                          <a:srgbClr val="0070C0"/>
                        </a:solidFill>
                        <a:latin typeface="Cambria Math" panose="02040503050406030204" pitchFamily="18" charset="0"/>
                        <a:ea typeface="Calibri" panose="020F0502020204030204" pitchFamily="34" charset="0"/>
                      </a:rPr>
                      <m:t> ~ </m:t>
                    </m:r>
                    <m:r>
                      <a:rPr lang="en-US" sz="2800" b="0" i="1" smtClean="0">
                        <a:solidFill>
                          <a:srgbClr val="0070C0"/>
                        </a:solidFill>
                        <a:latin typeface="Cambria Math" panose="02040503050406030204" pitchFamily="18" charset="0"/>
                        <a:ea typeface="Calibri" panose="020F0502020204030204" pitchFamily="34" charset="0"/>
                      </a:rPr>
                      <m:t>𝒩</m:t>
                    </m:r>
                    <m:r>
                      <a:rPr lang="en-US" sz="2800" b="0" i="1" smtClean="0">
                        <a:solidFill>
                          <a:srgbClr val="0070C0"/>
                        </a:solidFill>
                        <a:latin typeface="Cambria Math" panose="02040503050406030204" pitchFamily="18" charset="0"/>
                        <a:ea typeface="Calibri" panose="020F0502020204030204" pitchFamily="34" charset="0"/>
                      </a:rPr>
                      <m:t>(</m:t>
                    </m:r>
                    <m:r>
                      <a:rPr lang="en-US" sz="2800" b="0" i="1" smtClean="0">
                        <a:solidFill>
                          <a:srgbClr val="0070C0"/>
                        </a:solidFill>
                        <a:latin typeface="Cambria Math" panose="02040503050406030204" pitchFamily="18" charset="0"/>
                        <a:ea typeface="Calibri" panose="020F0502020204030204" pitchFamily="34" charset="0"/>
                      </a:rPr>
                      <m:t>𝜇</m:t>
                    </m:r>
                    <m:r>
                      <a:rPr lang="en-US" sz="2800" b="0" i="1" smtClean="0">
                        <a:solidFill>
                          <a:srgbClr val="0070C0"/>
                        </a:solidFill>
                        <a:latin typeface="Cambria Math" panose="02040503050406030204" pitchFamily="18" charset="0"/>
                        <a:ea typeface="Calibri" panose="020F0502020204030204" pitchFamily="34" charset="0"/>
                      </a:rPr>
                      <m:t>, </m:t>
                    </m:r>
                    <m:sSup>
                      <m:sSupPr>
                        <m:ctrlPr>
                          <a:rPr lang="en-US" sz="2800" b="0" i="1" smtClean="0">
                            <a:solidFill>
                              <a:srgbClr val="0070C0"/>
                            </a:solidFill>
                            <a:latin typeface="Cambria Math" panose="02040503050406030204" pitchFamily="18" charset="0"/>
                            <a:ea typeface="Calibri" panose="020F0502020204030204" pitchFamily="34" charset="0"/>
                          </a:rPr>
                        </m:ctrlPr>
                      </m:sSupPr>
                      <m:e>
                        <m:r>
                          <a:rPr lang="en-US" sz="2800" b="0" i="1" smtClean="0">
                            <a:solidFill>
                              <a:srgbClr val="0070C0"/>
                            </a:solidFill>
                            <a:latin typeface="Cambria Math" panose="02040503050406030204" pitchFamily="18" charset="0"/>
                            <a:ea typeface="Calibri" panose="020F0502020204030204" pitchFamily="34" charset="0"/>
                          </a:rPr>
                          <m:t>𝜎</m:t>
                        </m:r>
                      </m:e>
                      <m:sup>
                        <m:r>
                          <a:rPr lang="en-US" sz="2800" b="0" i="1" smtClean="0">
                            <a:solidFill>
                              <a:srgbClr val="0070C0"/>
                            </a:solidFill>
                            <a:latin typeface="Cambria Math" panose="02040503050406030204" pitchFamily="18" charset="0"/>
                            <a:ea typeface="Calibri" panose="020F0502020204030204" pitchFamily="34" charset="0"/>
                          </a:rPr>
                          <m:t>2</m:t>
                        </m:r>
                      </m:sup>
                    </m:sSup>
                    <m:r>
                      <a:rPr lang="en-US" sz="2800" b="0" i="1" smtClean="0">
                        <a:solidFill>
                          <a:srgbClr val="0070C0"/>
                        </a:solidFill>
                        <a:latin typeface="Cambria Math" panose="02040503050406030204" pitchFamily="18" charset="0"/>
                        <a:ea typeface="Calibri" panose="020F0502020204030204" pitchFamily="34" charset="0"/>
                      </a:rPr>
                      <m:t>)</m:t>
                    </m:r>
                  </m:oMath>
                </a14:m>
                <a:r>
                  <a:rPr lang="en-US" sz="2800" dirty="0">
                    <a:solidFill>
                      <a:schemeClr val="tx1"/>
                    </a:solidFill>
                    <a:latin typeface="Times New Roman" panose="02020603050405020304" pitchFamily="18" charset="0"/>
                    <a:ea typeface="Calibri" panose="020F0502020204030204" pitchFamily="34" charset="0"/>
                  </a:rPr>
                  <a:t>, then</a:t>
                </a:r>
              </a:p>
              <a:p>
                <a:pPr algn="just"/>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libri" panose="020F0502020204030204" pitchFamily="34" charset="0"/>
                        </a:rPr>
                        <m:t>𝑎𝑋</m:t>
                      </m:r>
                      <m:r>
                        <a:rPr lang="en-US" sz="2800" b="0" i="1" smtClean="0">
                          <a:solidFill>
                            <a:schemeClr val="tx1"/>
                          </a:solidFill>
                          <a:latin typeface="Cambria Math" panose="02040503050406030204" pitchFamily="18" charset="0"/>
                          <a:ea typeface="Calibri" panose="020F0502020204030204" pitchFamily="34" charset="0"/>
                        </a:rPr>
                        <m:t>+</m:t>
                      </m:r>
                      <m:r>
                        <a:rPr lang="en-US" sz="2800" b="0" i="1" smtClean="0">
                          <a:solidFill>
                            <a:schemeClr val="tx1"/>
                          </a:solidFill>
                          <a:latin typeface="Cambria Math" panose="02040503050406030204" pitchFamily="18" charset="0"/>
                          <a:ea typeface="Calibri" panose="020F0502020204030204" pitchFamily="34" charset="0"/>
                        </a:rPr>
                        <m:t>𝑏</m:t>
                      </m:r>
                      <m:r>
                        <a:rPr lang="en-US" sz="2800" b="0" i="1" smtClean="0">
                          <a:solidFill>
                            <a:schemeClr val="tx1"/>
                          </a:solidFill>
                          <a:latin typeface="Cambria Math" panose="02040503050406030204" pitchFamily="18" charset="0"/>
                          <a:ea typeface="Calibri" panose="020F0502020204030204" pitchFamily="34" charset="0"/>
                        </a:rPr>
                        <m:t> ~</m:t>
                      </m:r>
                      <m:r>
                        <a:rPr lang="en-US" sz="2800" b="0" i="1" smtClean="0">
                          <a:solidFill>
                            <a:schemeClr val="tx1"/>
                          </a:solidFill>
                          <a:latin typeface="Cambria Math" panose="02040503050406030204" pitchFamily="18" charset="0"/>
                          <a:ea typeface="Calibri" panose="020F0502020204030204" pitchFamily="34" charset="0"/>
                        </a:rPr>
                        <m:t>𝒩</m:t>
                      </m:r>
                      <m:r>
                        <a:rPr lang="en-US" sz="2800" b="0" i="1" smtClean="0">
                          <a:solidFill>
                            <a:schemeClr val="tx1"/>
                          </a:solidFill>
                          <a:latin typeface="Cambria Math" panose="02040503050406030204" pitchFamily="18" charset="0"/>
                          <a:ea typeface="Calibri" panose="020F0502020204030204" pitchFamily="34" charset="0"/>
                        </a:rPr>
                        <m:t>(</m:t>
                      </m:r>
                      <m:r>
                        <a:rPr lang="en-US" sz="2800" b="0" i="1" smtClean="0">
                          <a:solidFill>
                            <a:schemeClr val="tx1"/>
                          </a:solidFill>
                          <a:latin typeface="Cambria Math" panose="02040503050406030204" pitchFamily="18" charset="0"/>
                          <a:ea typeface="Calibri" panose="020F0502020204030204" pitchFamily="34" charset="0"/>
                        </a:rPr>
                        <m:t>𝑎</m:t>
                      </m:r>
                      <m:r>
                        <a:rPr lang="en-US" sz="2800" b="0" i="1" smtClean="0">
                          <a:solidFill>
                            <a:schemeClr val="tx1"/>
                          </a:solidFill>
                          <a:latin typeface="Cambria Math" panose="02040503050406030204" pitchFamily="18" charset="0"/>
                          <a:ea typeface="Calibri" panose="020F0502020204030204" pitchFamily="34" charset="0"/>
                        </a:rPr>
                        <m:t>𝜇</m:t>
                      </m:r>
                      <m:r>
                        <a:rPr lang="en-US" sz="2800" b="0" i="1" smtClean="0">
                          <a:solidFill>
                            <a:schemeClr val="tx1"/>
                          </a:solidFill>
                          <a:latin typeface="Cambria Math" panose="02040503050406030204" pitchFamily="18" charset="0"/>
                          <a:ea typeface="Calibri" panose="020F0502020204030204" pitchFamily="34" charset="0"/>
                        </a:rPr>
                        <m:t>+</m:t>
                      </m:r>
                      <m:r>
                        <a:rPr lang="en-US" sz="2800" b="0" i="1" smtClean="0">
                          <a:solidFill>
                            <a:schemeClr val="tx1"/>
                          </a:solidFill>
                          <a:latin typeface="Cambria Math" panose="02040503050406030204" pitchFamily="18" charset="0"/>
                          <a:ea typeface="Calibri" panose="020F0502020204030204" pitchFamily="34" charset="0"/>
                        </a:rPr>
                        <m:t>𝑏</m:t>
                      </m:r>
                      <m:r>
                        <a:rPr lang="en-US" sz="2800" b="0" i="1" smtClean="0">
                          <a:solidFill>
                            <a:schemeClr val="tx1"/>
                          </a:solidFill>
                          <a:latin typeface="Cambria Math" panose="02040503050406030204" pitchFamily="18" charset="0"/>
                          <a:ea typeface="Calibri" panose="020F0502020204030204" pitchFamily="34" charset="0"/>
                        </a:rPr>
                        <m:t>, </m:t>
                      </m:r>
                      <m:sSup>
                        <m:sSupPr>
                          <m:ctrlPr>
                            <a:rPr lang="en-US" sz="2800" b="0" i="1" smtClean="0">
                              <a:solidFill>
                                <a:schemeClr val="tx1"/>
                              </a:solidFill>
                              <a:latin typeface="Cambria Math" panose="02040503050406030204" pitchFamily="18" charset="0"/>
                              <a:ea typeface="Calibri" panose="020F0502020204030204" pitchFamily="34" charset="0"/>
                            </a:rPr>
                          </m:ctrlPr>
                        </m:sSupPr>
                        <m:e>
                          <m:r>
                            <a:rPr lang="en-US" sz="2800" b="0" i="1" smtClean="0">
                              <a:solidFill>
                                <a:schemeClr val="tx1"/>
                              </a:solidFill>
                              <a:latin typeface="Cambria Math" panose="02040503050406030204" pitchFamily="18" charset="0"/>
                              <a:ea typeface="Calibri" panose="020F0502020204030204" pitchFamily="34" charset="0"/>
                            </a:rPr>
                            <m:t>𝑎</m:t>
                          </m:r>
                        </m:e>
                        <m:sup>
                          <m:r>
                            <a:rPr lang="en-US" sz="2800" b="0" i="1" smtClean="0">
                              <a:solidFill>
                                <a:schemeClr val="tx1"/>
                              </a:solidFill>
                              <a:latin typeface="Cambria Math" panose="02040503050406030204" pitchFamily="18" charset="0"/>
                              <a:ea typeface="Calibri" panose="020F0502020204030204" pitchFamily="34" charset="0"/>
                            </a:rPr>
                            <m:t>2</m:t>
                          </m:r>
                        </m:sup>
                      </m:sSup>
                      <m:sSup>
                        <m:sSupPr>
                          <m:ctrlPr>
                            <a:rPr lang="en-US" sz="2800" b="0" i="1" smtClean="0">
                              <a:solidFill>
                                <a:schemeClr val="tx1"/>
                              </a:solidFill>
                              <a:latin typeface="Cambria Math" panose="02040503050406030204" pitchFamily="18" charset="0"/>
                              <a:ea typeface="Calibri" panose="020F0502020204030204" pitchFamily="34" charset="0"/>
                            </a:rPr>
                          </m:ctrlPr>
                        </m:sSupPr>
                        <m:e>
                          <m:r>
                            <a:rPr lang="en-US" sz="2800" b="0" i="1" smtClean="0">
                              <a:solidFill>
                                <a:schemeClr val="tx1"/>
                              </a:solidFill>
                              <a:latin typeface="Cambria Math" panose="02040503050406030204" pitchFamily="18" charset="0"/>
                              <a:ea typeface="Calibri" panose="020F0502020204030204" pitchFamily="34" charset="0"/>
                            </a:rPr>
                            <m:t>𝜎</m:t>
                          </m:r>
                        </m:e>
                        <m:sup>
                          <m:r>
                            <a:rPr lang="en-US" sz="2800" b="0" i="1" smtClean="0">
                              <a:solidFill>
                                <a:schemeClr val="tx1"/>
                              </a:solidFill>
                              <a:latin typeface="Cambria Math" panose="02040503050406030204" pitchFamily="18" charset="0"/>
                              <a:ea typeface="Calibri" panose="020F0502020204030204" pitchFamily="34" charset="0"/>
                            </a:rPr>
                            <m:t>2</m:t>
                          </m:r>
                        </m:sup>
                      </m:sSup>
                      <m:r>
                        <a:rPr lang="en-US" sz="2800" b="0" i="1" smtClean="0">
                          <a:solidFill>
                            <a:schemeClr val="tx1"/>
                          </a:solidFill>
                          <a:latin typeface="Cambria Math" panose="02040503050406030204" pitchFamily="18" charset="0"/>
                          <a:ea typeface="Calibri" panose="020F0502020204030204" pitchFamily="34" charset="0"/>
                        </a:rPr>
                        <m:t>)</m:t>
                      </m:r>
                    </m:oMath>
                  </m:oMathPara>
                </a14:m>
                <a:endParaRPr lang="en-US" sz="2800" dirty="0">
                  <a:solidFill>
                    <a:schemeClr val="tx1"/>
                  </a:solidFill>
                  <a:latin typeface="Times New Roman" panose="02020603050405020304" pitchFamily="18" charset="0"/>
                  <a:ea typeface="Calibri" panose="020F0502020204030204" pitchFamily="34" charset="0"/>
                </a:endParaRPr>
              </a:p>
            </p:txBody>
          </p:sp>
        </mc:Choice>
        <mc:Fallback>
          <p:sp>
            <p:nvSpPr>
              <p:cNvPr id="4" name="Rounded Rectangle 3">
                <a:extLst>
                  <a:ext uri="{FF2B5EF4-FFF2-40B4-BE49-F238E27FC236}">
                    <a16:creationId xmlns:a16="http://schemas.microsoft.com/office/drawing/2014/main" id="{E5158BF7-0E38-4CEA-83E6-2563F6E034A2}"/>
                  </a:ext>
                </a:extLst>
              </p:cNvPr>
              <p:cNvSpPr>
                <a:spLocks noRot="1" noChangeAspect="1" noMove="1" noResize="1" noEditPoints="1" noAdjustHandles="1" noChangeArrowheads="1" noChangeShapeType="1" noTextEdit="1"/>
              </p:cNvSpPr>
              <p:nvPr/>
            </p:nvSpPr>
            <p:spPr>
              <a:xfrm>
                <a:off x="1451579" y="1007984"/>
                <a:ext cx="9603274" cy="1704070"/>
              </a:xfrm>
              <a:prstGeom prst="roundRect">
                <a:avLst/>
              </a:prstGeom>
              <a:blipFill>
                <a:blip r:embed="rId2"/>
                <a:stretch>
                  <a:fillRect l="-380" t="-14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ounded Rectangle 3">
                <a:extLst>
                  <a:ext uri="{FF2B5EF4-FFF2-40B4-BE49-F238E27FC236}">
                    <a16:creationId xmlns:a16="http://schemas.microsoft.com/office/drawing/2014/main" id="{4EEDA190-5064-4D36-B18B-46D9809F0B6A}"/>
                  </a:ext>
                </a:extLst>
              </p:cNvPr>
              <p:cNvSpPr/>
              <p:nvPr/>
            </p:nvSpPr>
            <p:spPr>
              <a:xfrm>
                <a:off x="1443112" y="2995797"/>
                <a:ext cx="9603274" cy="1838670"/>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2400" b="1" dirty="0">
                    <a:solidFill>
                      <a:schemeClr val="tx1"/>
                    </a:solidFill>
                    <a:latin typeface="Times New Roman" panose="02020603050405020304" pitchFamily="18" charset="0"/>
                    <a:ea typeface="Calibri" panose="020F0502020204030204" pitchFamily="34" charset="0"/>
                  </a:rPr>
                  <a:t>Closure under Addition</a:t>
                </a:r>
              </a:p>
              <a:p>
                <a:pPr algn="just"/>
                <a:endParaRPr lang="en-US" sz="2800" b="1" dirty="0">
                  <a:solidFill>
                    <a:schemeClr val="tx1"/>
                  </a:solidFill>
                  <a:latin typeface="Times New Roman" panose="02020603050405020304" pitchFamily="18" charset="0"/>
                  <a:ea typeface="Calibri" panose="020F0502020204030204" pitchFamily="34" charset="0"/>
                </a:endParaRPr>
              </a:p>
              <a:p>
                <a:pPr algn="just"/>
                <a:r>
                  <a:rPr lang="en-US" sz="2800" dirty="0">
                    <a:solidFill>
                      <a:schemeClr val="tx1"/>
                    </a:solidFill>
                    <a:latin typeface="Times New Roman" panose="02020603050405020304" pitchFamily="18" charset="0"/>
                    <a:ea typeface="Calibri" panose="020F0502020204030204" pitchFamily="34" charset="0"/>
                  </a:rPr>
                  <a:t>If </a:t>
                </a:r>
                <a14:m>
                  <m:oMath xmlns:m="http://schemas.openxmlformats.org/officeDocument/2006/math">
                    <m:r>
                      <a:rPr lang="en-US" sz="2800" b="0" i="1" smtClean="0">
                        <a:solidFill>
                          <a:srgbClr val="0070C0"/>
                        </a:solidFill>
                        <a:latin typeface="Cambria Math" panose="02040503050406030204" pitchFamily="18" charset="0"/>
                        <a:ea typeface="Calibri" panose="020F0502020204030204" pitchFamily="34" charset="0"/>
                      </a:rPr>
                      <m:t>𝑋</m:t>
                    </m:r>
                    <m:r>
                      <a:rPr lang="en-US" sz="2800" b="0" i="1" smtClean="0">
                        <a:solidFill>
                          <a:srgbClr val="0070C0"/>
                        </a:solidFill>
                        <a:latin typeface="Cambria Math" panose="02040503050406030204" pitchFamily="18" charset="0"/>
                        <a:ea typeface="Calibri" panose="020F0502020204030204" pitchFamily="34" charset="0"/>
                      </a:rPr>
                      <m:t> ~ </m:t>
                    </m:r>
                    <m:r>
                      <a:rPr lang="en-US" sz="2800" b="0" i="1" smtClean="0">
                        <a:solidFill>
                          <a:srgbClr val="0070C0"/>
                        </a:solidFill>
                        <a:latin typeface="Cambria Math" panose="02040503050406030204" pitchFamily="18" charset="0"/>
                        <a:ea typeface="Calibri" panose="020F0502020204030204" pitchFamily="34" charset="0"/>
                      </a:rPr>
                      <m:t>𝒩</m:t>
                    </m:r>
                    <m:r>
                      <a:rPr lang="en-US" sz="2800" b="0" i="1" smtClean="0">
                        <a:solidFill>
                          <a:srgbClr val="0070C0"/>
                        </a:solidFill>
                        <a:latin typeface="Cambria Math" panose="02040503050406030204" pitchFamily="18" charset="0"/>
                        <a:ea typeface="Calibri" panose="020F0502020204030204" pitchFamily="34" charset="0"/>
                      </a:rPr>
                      <m:t>(</m:t>
                    </m:r>
                    <m:sSub>
                      <m:sSubPr>
                        <m:ctrlPr>
                          <a:rPr lang="en-US" sz="2800" b="0" i="1" smtClean="0">
                            <a:solidFill>
                              <a:srgbClr val="0070C0"/>
                            </a:solidFill>
                            <a:latin typeface="Cambria Math" panose="02040503050406030204" pitchFamily="18" charset="0"/>
                            <a:ea typeface="Calibri" panose="020F0502020204030204" pitchFamily="34" charset="0"/>
                          </a:rPr>
                        </m:ctrlPr>
                      </m:sSubPr>
                      <m:e>
                        <m:r>
                          <a:rPr lang="en-US" sz="2800" b="0" i="1" smtClean="0">
                            <a:solidFill>
                              <a:srgbClr val="0070C0"/>
                            </a:solidFill>
                            <a:latin typeface="Cambria Math" panose="02040503050406030204" pitchFamily="18" charset="0"/>
                            <a:ea typeface="Calibri" panose="020F0502020204030204" pitchFamily="34" charset="0"/>
                          </a:rPr>
                          <m:t>𝜇</m:t>
                        </m:r>
                      </m:e>
                      <m:sub>
                        <m:r>
                          <a:rPr lang="en-US" sz="2800" b="0" i="1" smtClean="0">
                            <a:solidFill>
                              <a:srgbClr val="0070C0"/>
                            </a:solidFill>
                            <a:latin typeface="Cambria Math" panose="02040503050406030204" pitchFamily="18" charset="0"/>
                            <a:ea typeface="Calibri" panose="020F0502020204030204" pitchFamily="34" charset="0"/>
                          </a:rPr>
                          <m:t>𝑋</m:t>
                        </m:r>
                      </m:sub>
                    </m:sSub>
                    <m:r>
                      <a:rPr lang="en-US" sz="2800" b="0" i="1" smtClean="0">
                        <a:solidFill>
                          <a:srgbClr val="0070C0"/>
                        </a:solidFill>
                        <a:latin typeface="Cambria Math" panose="02040503050406030204" pitchFamily="18" charset="0"/>
                        <a:ea typeface="Calibri" panose="020F0502020204030204" pitchFamily="34" charset="0"/>
                      </a:rPr>
                      <m:t>, </m:t>
                    </m:r>
                    <m:sSubSup>
                      <m:sSubSupPr>
                        <m:ctrlPr>
                          <a:rPr lang="en-US" sz="2800" b="0" i="1" smtClean="0">
                            <a:solidFill>
                              <a:srgbClr val="0070C0"/>
                            </a:solidFill>
                            <a:latin typeface="Cambria Math" panose="02040503050406030204" pitchFamily="18" charset="0"/>
                            <a:ea typeface="Calibri" panose="020F0502020204030204" pitchFamily="34" charset="0"/>
                          </a:rPr>
                        </m:ctrlPr>
                      </m:sSubSupPr>
                      <m:e>
                        <m:r>
                          <a:rPr lang="en-US" sz="2800" b="0" i="1" smtClean="0">
                            <a:solidFill>
                              <a:srgbClr val="0070C0"/>
                            </a:solidFill>
                            <a:latin typeface="Cambria Math" panose="02040503050406030204" pitchFamily="18" charset="0"/>
                            <a:ea typeface="Calibri" panose="020F0502020204030204" pitchFamily="34" charset="0"/>
                          </a:rPr>
                          <m:t>𝜎</m:t>
                        </m:r>
                      </m:e>
                      <m:sub>
                        <m:r>
                          <a:rPr lang="en-US" sz="2800" b="0" i="1" smtClean="0">
                            <a:solidFill>
                              <a:srgbClr val="0070C0"/>
                            </a:solidFill>
                            <a:latin typeface="Cambria Math" panose="02040503050406030204" pitchFamily="18" charset="0"/>
                            <a:ea typeface="Calibri" panose="020F0502020204030204" pitchFamily="34" charset="0"/>
                          </a:rPr>
                          <m:t>𝑋</m:t>
                        </m:r>
                      </m:sub>
                      <m:sup>
                        <m:r>
                          <a:rPr lang="en-US" sz="2800" b="0" i="1" smtClean="0">
                            <a:solidFill>
                              <a:srgbClr val="0070C0"/>
                            </a:solidFill>
                            <a:latin typeface="Cambria Math" panose="02040503050406030204" pitchFamily="18" charset="0"/>
                            <a:ea typeface="Calibri" panose="020F0502020204030204" pitchFamily="34" charset="0"/>
                          </a:rPr>
                          <m:t>2</m:t>
                        </m:r>
                      </m:sup>
                    </m:sSubSup>
                    <m:r>
                      <a:rPr lang="en-US" sz="2800" b="0" i="1" smtClean="0">
                        <a:solidFill>
                          <a:srgbClr val="0070C0"/>
                        </a:solidFill>
                        <a:latin typeface="Cambria Math" panose="02040503050406030204" pitchFamily="18" charset="0"/>
                        <a:ea typeface="Calibri" panose="020F0502020204030204" pitchFamily="34" charset="0"/>
                      </a:rPr>
                      <m:t>)</m:t>
                    </m:r>
                  </m:oMath>
                </a14:m>
                <a:r>
                  <a:rPr lang="en-US" sz="2800" dirty="0">
                    <a:solidFill>
                      <a:schemeClr val="tx1"/>
                    </a:solidFill>
                    <a:latin typeface="Times New Roman" panose="02020603050405020304" pitchFamily="18" charset="0"/>
                    <a:ea typeface="Calibri" panose="020F0502020204030204" pitchFamily="34" charset="0"/>
                  </a:rPr>
                  <a:t> and Y</a:t>
                </a:r>
                <a14:m>
                  <m:oMath xmlns:m="http://schemas.openxmlformats.org/officeDocument/2006/math">
                    <m:r>
                      <a:rPr lang="en-US" sz="2800" i="1">
                        <a:solidFill>
                          <a:srgbClr val="0070C0"/>
                        </a:solidFill>
                        <a:latin typeface="Cambria Math" panose="02040503050406030204" pitchFamily="18" charset="0"/>
                        <a:ea typeface="Calibri" panose="020F0502020204030204" pitchFamily="34" charset="0"/>
                      </a:rPr>
                      <m:t> ~ </m:t>
                    </m:r>
                    <m:r>
                      <a:rPr lang="en-US" sz="2800" i="1">
                        <a:solidFill>
                          <a:srgbClr val="0070C0"/>
                        </a:solidFill>
                        <a:latin typeface="Cambria Math" panose="02040503050406030204" pitchFamily="18" charset="0"/>
                        <a:ea typeface="Calibri" panose="020F0502020204030204" pitchFamily="34" charset="0"/>
                      </a:rPr>
                      <m:t>𝒩</m:t>
                    </m:r>
                    <m:r>
                      <a:rPr lang="en-US" sz="2800" i="1">
                        <a:solidFill>
                          <a:srgbClr val="0070C0"/>
                        </a:solidFill>
                        <a:latin typeface="Cambria Math" panose="02040503050406030204" pitchFamily="18" charset="0"/>
                        <a:ea typeface="Calibri" panose="020F0502020204030204" pitchFamily="34" charset="0"/>
                      </a:rPr>
                      <m:t>(</m:t>
                    </m:r>
                    <m:sSub>
                      <m:sSubPr>
                        <m:ctrlPr>
                          <a:rPr lang="en-US" sz="2800" i="1">
                            <a:solidFill>
                              <a:srgbClr val="0070C0"/>
                            </a:solidFill>
                            <a:latin typeface="Cambria Math" panose="02040503050406030204" pitchFamily="18" charset="0"/>
                            <a:ea typeface="Calibri" panose="020F0502020204030204" pitchFamily="34" charset="0"/>
                          </a:rPr>
                        </m:ctrlPr>
                      </m:sSubPr>
                      <m:e>
                        <m:r>
                          <a:rPr lang="en-US" sz="2800" i="1">
                            <a:solidFill>
                              <a:srgbClr val="0070C0"/>
                            </a:solidFill>
                            <a:latin typeface="Cambria Math" panose="02040503050406030204" pitchFamily="18" charset="0"/>
                            <a:ea typeface="Calibri" panose="020F0502020204030204" pitchFamily="34" charset="0"/>
                          </a:rPr>
                          <m:t>𝜇</m:t>
                        </m:r>
                      </m:e>
                      <m:sub>
                        <m:r>
                          <a:rPr lang="en-US" sz="2800" b="0" i="1" smtClean="0">
                            <a:solidFill>
                              <a:srgbClr val="0070C0"/>
                            </a:solidFill>
                            <a:latin typeface="Cambria Math" panose="02040503050406030204" pitchFamily="18" charset="0"/>
                            <a:ea typeface="Calibri" panose="020F0502020204030204" pitchFamily="34" charset="0"/>
                          </a:rPr>
                          <m:t>𝑌</m:t>
                        </m:r>
                      </m:sub>
                    </m:sSub>
                    <m:r>
                      <a:rPr lang="en-US" sz="2800" i="1">
                        <a:solidFill>
                          <a:srgbClr val="0070C0"/>
                        </a:solidFill>
                        <a:latin typeface="Cambria Math" panose="02040503050406030204" pitchFamily="18" charset="0"/>
                        <a:ea typeface="Calibri" panose="020F0502020204030204" pitchFamily="34" charset="0"/>
                      </a:rPr>
                      <m:t>, </m:t>
                    </m:r>
                    <m:sSubSup>
                      <m:sSubSupPr>
                        <m:ctrlPr>
                          <a:rPr lang="en-US" sz="2800" i="1">
                            <a:solidFill>
                              <a:srgbClr val="0070C0"/>
                            </a:solidFill>
                            <a:latin typeface="Cambria Math" panose="02040503050406030204" pitchFamily="18" charset="0"/>
                            <a:ea typeface="Calibri" panose="020F0502020204030204" pitchFamily="34" charset="0"/>
                          </a:rPr>
                        </m:ctrlPr>
                      </m:sSubSupPr>
                      <m:e>
                        <m:r>
                          <a:rPr lang="en-US" sz="2800" i="1">
                            <a:solidFill>
                              <a:srgbClr val="0070C0"/>
                            </a:solidFill>
                            <a:latin typeface="Cambria Math" panose="02040503050406030204" pitchFamily="18" charset="0"/>
                            <a:ea typeface="Calibri" panose="020F0502020204030204" pitchFamily="34" charset="0"/>
                          </a:rPr>
                          <m:t>𝜎</m:t>
                        </m:r>
                      </m:e>
                      <m:sub>
                        <m:r>
                          <a:rPr lang="en-US" sz="2800" b="0" i="1" smtClean="0">
                            <a:solidFill>
                              <a:srgbClr val="0070C0"/>
                            </a:solidFill>
                            <a:latin typeface="Cambria Math" panose="02040503050406030204" pitchFamily="18" charset="0"/>
                            <a:ea typeface="Calibri" panose="020F0502020204030204" pitchFamily="34" charset="0"/>
                          </a:rPr>
                          <m:t>𝑌</m:t>
                        </m:r>
                      </m:sub>
                      <m:sup>
                        <m:r>
                          <a:rPr lang="en-US" sz="2800" i="1">
                            <a:solidFill>
                              <a:srgbClr val="0070C0"/>
                            </a:solidFill>
                            <a:latin typeface="Cambria Math" panose="02040503050406030204" pitchFamily="18" charset="0"/>
                            <a:ea typeface="Calibri" panose="020F0502020204030204" pitchFamily="34" charset="0"/>
                          </a:rPr>
                          <m:t>2</m:t>
                        </m:r>
                      </m:sup>
                    </m:sSubSup>
                    <m:r>
                      <a:rPr lang="en-US" sz="2800" i="1">
                        <a:solidFill>
                          <a:srgbClr val="0070C0"/>
                        </a:solidFill>
                        <a:latin typeface="Cambria Math" panose="02040503050406030204" pitchFamily="18" charset="0"/>
                        <a:ea typeface="Calibri" panose="020F0502020204030204" pitchFamily="34" charset="0"/>
                      </a:rPr>
                      <m:t>)</m:t>
                    </m:r>
                  </m:oMath>
                </a14:m>
                <a:r>
                  <a:rPr lang="en-US" sz="2800" dirty="0">
                    <a:solidFill>
                      <a:schemeClr val="tx1"/>
                    </a:solidFill>
                    <a:latin typeface="Times New Roman" panose="02020603050405020304" pitchFamily="18" charset="0"/>
                    <a:ea typeface="Calibri" panose="020F0502020204030204" pitchFamily="34" charset="0"/>
                  </a:rPr>
                  <a:t>, then</a:t>
                </a:r>
              </a:p>
              <a:p>
                <a:pPr algn="just"/>
                <a14:m>
                  <m:oMathPara xmlns:m="http://schemas.openxmlformats.org/officeDocument/2006/math">
                    <m:oMathParaPr>
                      <m:jc m:val="centerGroup"/>
                    </m:oMathParaPr>
                    <m:oMath xmlns:m="http://schemas.openxmlformats.org/officeDocument/2006/math">
                      <m:r>
                        <a:rPr lang="en-US" sz="2800" b="0" i="1" smtClean="0">
                          <a:solidFill>
                            <a:schemeClr val="tx1"/>
                          </a:solidFill>
                          <a:latin typeface="Cambria Math" panose="02040503050406030204" pitchFamily="18" charset="0"/>
                          <a:ea typeface="Calibri" panose="020F0502020204030204" pitchFamily="34" charset="0"/>
                        </a:rPr>
                        <m:t>𝑎𝑋</m:t>
                      </m:r>
                      <m:r>
                        <a:rPr lang="en-US" sz="2800" b="0" i="1" smtClean="0">
                          <a:solidFill>
                            <a:schemeClr val="tx1"/>
                          </a:solidFill>
                          <a:latin typeface="Cambria Math" panose="02040503050406030204" pitchFamily="18" charset="0"/>
                          <a:ea typeface="Calibri" panose="020F0502020204030204" pitchFamily="34" charset="0"/>
                        </a:rPr>
                        <m:t>+</m:t>
                      </m:r>
                      <m:r>
                        <a:rPr lang="en-US" sz="2800" b="0" i="1" smtClean="0">
                          <a:solidFill>
                            <a:schemeClr val="tx1"/>
                          </a:solidFill>
                          <a:latin typeface="Cambria Math" panose="02040503050406030204" pitchFamily="18" charset="0"/>
                          <a:ea typeface="Calibri" panose="020F0502020204030204" pitchFamily="34" charset="0"/>
                        </a:rPr>
                        <m:t>𝑏𝑌</m:t>
                      </m:r>
                      <m:r>
                        <a:rPr lang="en-US" sz="2800" b="0" i="1" smtClean="0">
                          <a:solidFill>
                            <a:schemeClr val="tx1"/>
                          </a:solidFill>
                          <a:latin typeface="Cambria Math" panose="02040503050406030204" pitchFamily="18" charset="0"/>
                          <a:ea typeface="Calibri" panose="020F0502020204030204" pitchFamily="34" charset="0"/>
                        </a:rPr>
                        <m:t>+</m:t>
                      </m:r>
                      <m:r>
                        <a:rPr lang="en-US" sz="2800" b="0" i="1" smtClean="0">
                          <a:solidFill>
                            <a:schemeClr val="tx1"/>
                          </a:solidFill>
                          <a:latin typeface="Cambria Math" panose="02040503050406030204" pitchFamily="18" charset="0"/>
                          <a:ea typeface="Calibri" panose="020F0502020204030204" pitchFamily="34" charset="0"/>
                        </a:rPr>
                        <m:t>𝑐</m:t>
                      </m:r>
                      <m:r>
                        <a:rPr lang="en-US" sz="2800" b="0" i="1" smtClean="0">
                          <a:solidFill>
                            <a:schemeClr val="tx1"/>
                          </a:solidFill>
                          <a:latin typeface="Cambria Math" panose="02040503050406030204" pitchFamily="18" charset="0"/>
                          <a:ea typeface="Calibri" panose="020F0502020204030204" pitchFamily="34" charset="0"/>
                        </a:rPr>
                        <m:t> ~</m:t>
                      </m:r>
                      <m:r>
                        <a:rPr lang="en-US" sz="2800" b="0" i="1" smtClean="0">
                          <a:solidFill>
                            <a:schemeClr val="tx1"/>
                          </a:solidFill>
                          <a:latin typeface="Cambria Math" panose="02040503050406030204" pitchFamily="18" charset="0"/>
                          <a:ea typeface="Calibri" panose="020F0502020204030204" pitchFamily="34" charset="0"/>
                        </a:rPr>
                        <m:t>𝒩</m:t>
                      </m:r>
                      <m:d>
                        <m:dPr>
                          <m:ctrlPr>
                            <a:rPr lang="en-US" sz="2800" b="0" i="1" smtClean="0">
                              <a:solidFill>
                                <a:schemeClr val="tx1"/>
                              </a:solidFill>
                              <a:latin typeface="Cambria Math" panose="02040503050406030204" pitchFamily="18" charset="0"/>
                              <a:ea typeface="Calibri" panose="020F0502020204030204" pitchFamily="34" charset="0"/>
                            </a:rPr>
                          </m:ctrlPr>
                        </m:dPr>
                        <m:e>
                          <m:r>
                            <a:rPr lang="en-US" sz="2800" b="0" i="1" smtClean="0">
                              <a:solidFill>
                                <a:schemeClr val="tx1"/>
                              </a:solidFill>
                              <a:latin typeface="Cambria Math" panose="02040503050406030204" pitchFamily="18" charset="0"/>
                              <a:ea typeface="Calibri" panose="020F0502020204030204" pitchFamily="34" charset="0"/>
                            </a:rPr>
                            <m:t>𝑎</m:t>
                          </m:r>
                          <m:sSub>
                            <m:sSubPr>
                              <m:ctrlPr>
                                <a:rPr lang="en-US" sz="2800" b="0" i="1" smtClean="0">
                                  <a:solidFill>
                                    <a:schemeClr val="tx1"/>
                                  </a:solidFill>
                                  <a:latin typeface="Cambria Math" panose="02040503050406030204" pitchFamily="18" charset="0"/>
                                  <a:ea typeface="Calibri" panose="020F0502020204030204" pitchFamily="34" charset="0"/>
                                </a:rPr>
                              </m:ctrlPr>
                            </m:sSubPr>
                            <m:e>
                              <m:r>
                                <a:rPr lang="en-US" sz="2800" b="0" i="1" smtClean="0">
                                  <a:solidFill>
                                    <a:schemeClr val="tx1"/>
                                  </a:solidFill>
                                  <a:latin typeface="Cambria Math" panose="02040503050406030204" pitchFamily="18" charset="0"/>
                                  <a:ea typeface="Calibri" panose="020F0502020204030204" pitchFamily="34" charset="0"/>
                                </a:rPr>
                                <m:t>𝜇</m:t>
                              </m:r>
                            </m:e>
                            <m:sub>
                              <m:r>
                                <a:rPr lang="en-US" sz="2800" b="0" i="1" smtClean="0">
                                  <a:solidFill>
                                    <a:schemeClr val="tx1"/>
                                  </a:solidFill>
                                  <a:latin typeface="Cambria Math" panose="02040503050406030204" pitchFamily="18" charset="0"/>
                                  <a:ea typeface="Calibri" panose="020F0502020204030204" pitchFamily="34" charset="0"/>
                                </a:rPr>
                                <m:t>𝑋</m:t>
                              </m:r>
                            </m:sub>
                          </m:sSub>
                          <m:r>
                            <a:rPr lang="en-US" sz="2800" b="0" i="1" smtClean="0">
                              <a:solidFill>
                                <a:schemeClr val="tx1"/>
                              </a:solidFill>
                              <a:latin typeface="Cambria Math" panose="02040503050406030204" pitchFamily="18" charset="0"/>
                              <a:ea typeface="Calibri" panose="020F0502020204030204" pitchFamily="34" charset="0"/>
                            </a:rPr>
                            <m:t>+</m:t>
                          </m:r>
                          <m:r>
                            <a:rPr lang="en-US" sz="2800" b="0" i="1" smtClean="0">
                              <a:solidFill>
                                <a:schemeClr val="tx1"/>
                              </a:solidFill>
                              <a:latin typeface="Cambria Math" panose="02040503050406030204" pitchFamily="18" charset="0"/>
                              <a:ea typeface="Calibri" panose="020F0502020204030204" pitchFamily="34" charset="0"/>
                            </a:rPr>
                            <m:t>𝑏</m:t>
                          </m:r>
                          <m:sSub>
                            <m:sSubPr>
                              <m:ctrlPr>
                                <a:rPr lang="en-US" sz="2800" b="0" i="1" smtClean="0">
                                  <a:solidFill>
                                    <a:schemeClr val="tx1"/>
                                  </a:solidFill>
                                  <a:latin typeface="Cambria Math" panose="02040503050406030204" pitchFamily="18" charset="0"/>
                                  <a:ea typeface="Calibri" panose="020F0502020204030204" pitchFamily="34" charset="0"/>
                                </a:rPr>
                              </m:ctrlPr>
                            </m:sSubPr>
                            <m:e>
                              <m:r>
                                <a:rPr lang="en-US" sz="2800" b="0" i="1" smtClean="0">
                                  <a:solidFill>
                                    <a:schemeClr val="tx1"/>
                                  </a:solidFill>
                                  <a:latin typeface="Cambria Math" panose="02040503050406030204" pitchFamily="18" charset="0"/>
                                  <a:ea typeface="Calibri" panose="020F0502020204030204" pitchFamily="34" charset="0"/>
                                </a:rPr>
                                <m:t>𝜇</m:t>
                              </m:r>
                            </m:e>
                            <m:sub>
                              <m:r>
                                <a:rPr lang="en-US" sz="2800" b="0" i="1" smtClean="0">
                                  <a:solidFill>
                                    <a:schemeClr val="tx1"/>
                                  </a:solidFill>
                                  <a:latin typeface="Cambria Math" panose="02040503050406030204" pitchFamily="18" charset="0"/>
                                  <a:ea typeface="Calibri" panose="020F0502020204030204" pitchFamily="34" charset="0"/>
                                </a:rPr>
                                <m:t>𝑌</m:t>
                              </m:r>
                            </m:sub>
                          </m:sSub>
                          <m:r>
                            <a:rPr lang="en-US" sz="2800" b="0" i="1" smtClean="0">
                              <a:solidFill>
                                <a:schemeClr val="tx1"/>
                              </a:solidFill>
                              <a:latin typeface="Cambria Math" panose="02040503050406030204" pitchFamily="18" charset="0"/>
                              <a:ea typeface="Calibri" panose="020F0502020204030204" pitchFamily="34" charset="0"/>
                            </a:rPr>
                            <m:t>+</m:t>
                          </m:r>
                          <m:r>
                            <a:rPr lang="en-US" sz="2800" b="0" i="1" smtClean="0">
                              <a:solidFill>
                                <a:schemeClr val="tx1"/>
                              </a:solidFill>
                              <a:latin typeface="Cambria Math" panose="02040503050406030204" pitchFamily="18" charset="0"/>
                              <a:ea typeface="Calibri" panose="020F0502020204030204" pitchFamily="34" charset="0"/>
                            </a:rPr>
                            <m:t>𝑐</m:t>
                          </m:r>
                          <m:r>
                            <a:rPr lang="en-US" sz="2800" b="0" i="1" smtClean="0">
                              <a:solidFill>
                                <a:schemeClr val="tx1"/>
                              </a:solidFill>
                              <a:latin typeface="Cambria Math" panose="02040503050406030204" pitchFamily="18" charset="0"/>
                              <a:ea typeface="Calibri" panose="020F0502020204030204" pitchFamily="34" charset="0"/>
                            </a:rPr>
                            <m:t>, </m:t>
                          </m:r>
                          <m:sSubSup>
                            <m:sSubSupPr>
                              <m:ctrlPr>
                                <a:rPr lang="en-US" sz="2800" b="0" i="1" smtClean="0">
                                  <a:solidFill>
                                    <a:schemeClr val="tx1"/>
                                  </a:solidFill>
                                  <a:latin typeface="Cambria Math" panose="02040503050406030204" pitchFamily="18" charset="0"/>
                                  <a:ea typeface="Calibri" panose="020F0502020204030204" pitchFamily="34" charset="0"/>
                                </a:rPr>
                              </m:ctrlPr>
                            </m:sSubSupPr>
                            <m:e>
                              <m:sSup>
                                <m:sSupPr>
                                  <m:ctrlPr>
                                    <a:rPr lang="en-US" sz="2800" b="0" i="1" smtClean="0">
                                      <a:solidFill>
                                        <a:schemeClr val="tx1"/>
                                      </a:solidFill>
                                      <a:latin typeface="Cambria Math" panose="02040503050406030204" pitchFamily="18" charset="0"/>
                                      <a:ea typeface="Calibri" panose="020F0502020204030204" pitchFamily="34" charset="0"/>
                                    </a:rPr>
                                  </m:ctrlPr>
                                </m:sSupPr>
                                <m:e>
                                  <m:r>
                                    <a:rPr lang="en-US" sz="2800" b="0" i="1" smtClean="0">
                                      <a:solidFill>
                                        <a:schemeClr val="tx1"/>
                                      </a:solidFill>
                                      <a:latin typeface="Cambria Math" panose="02040503050406030204" pitchFamily="18" charset="0"/>
                                      <a:ea typeface="Calibri" panose="020F0502020204030204" pitchFamily="34" charset="0"/>
                                    </a:rPr>
                                    <m:t>𝑎</m:t>
                                  </m:r>
                                </m:e>
                                <m:sup>
                                  <m:r>
                                    <a:rPr lang="en-US" sz="2800" b="0" i="1" smtClean="0">
                                      <a:solidFill>
                                        <a:schemeClr val="tx1"/>
                                      </a:solidFill>
                                      <a:latin typeface="Cambria Math" panose="02040503050406030204" pitchFamily="18" charset="0"/>
                                      <a:ea typeface="Calibri" panose="020F0502020204030204" pitchFamily="34" charset="0"/>
                                    </a:rPr>
                                    <m:t>2</m:t>
                                  </m:r>
                                </m:sup>
                              </m:sSup>
                              <m:r>
                                <a:rPr lang="en-US" sz="2800" b="0" i="1" smtClean="0">
                                  <a:solidFill>
                                    <a:schemeClr val="tx1"/>
                                  </a:solidFill>
                                  <a:latin typeface="Cambria Math" panose="02040503050406030204" pitchFamily="18" charset="0"/>
                                  <a:ea typeface="Calibri" panose="020F0502020204030204" pitchFamily="34" charset="0"/>
                                </a:rPr>
                                <m:t>𝜎</m:t>
                              </m:r>
                            </m:e>
                            <m:sub>
                              <m:r>
                                <a:rPr lang="en-US" sz="2800" b="0" i="1" smtClean="0">
                                  <a:solidFill>
                                    <a:schemeClr val="tx1"/>
                                  </a:solidFill>
                                  <a:latin typeface="Cambria Math" panose="02040503050406030204" pitchFamily="18" charset="0"/>
                                  <a:ea typeface="Calibri" panose="020F0502020204030204" pitchFamily="34" charset="0"/>
                                </a:rPr>
                                <m:t>𝑋</m:t>
                              </m:r>
                            </m:sub>
                            <m:sup>
                              <m:r>
                                <a:rPr lang="en-US" sz="2800" b="0" i="1" smtClean="0">
                                  <a:solidFill>
                                    <a:schemeClr val="tx1"/>
                                  </a:solidFill>
                                  <a:latin typeface="Cambria Math" panose="02040503050406030204" pitchFamily="18" charset="0"/>
                                  <a:ea typeface="Calibri" panose="020F0502020204030204" pitchFamily="34" charset="0"/>
                                </a:rPr>
                                <m:t>2</m:t>
                              </m:r>
                            </m:sup>
                          </m:sSubSup>
                          <m:r>
                            <a:rPr lang="en-US" sz="2800" b="0" i="1" smtClean="0">
                              <a:solidFill>
                                <a:schemeClr val="tx1"/>
                              </a:solidFill>
                              <a:latin typeface="Cambria Math" panose="02040503050406030204" pitchFamily="18" charset="0"/>
                              <a:ea typeface="Calibri" panose="020F0502020204030204" pitchFamily="34" charset="0"/>
                            </a:rPr>
                            <m:t>+</m:t>
                          </m:r>
                          <m:sSubSup>
                            <m:sSubSupPr>
                              <m:ctrlPr>
                                <a:rPr lang="en-US" sz="2800" i="1">
                                  <a:solidFill>
                                    <a:schemeClr val="tx1"/>
                                  </a:solidFill>
                                  <a:latin typeface="Cambria Math" panose="02040503050406030204" pitchFamily="18" charset="0"/>
                                  <a:ea typeface="Calibri" panose="020F0502020204030204" pitchFamily="34" charset="0"/>
                                </a:rPr>
                              </m:ctrlPr>
                            </m:sSubSupPr>
                            <m:e>
                              <m:sSup>
                                <m:sSupPr>
                                  <m:ctrlPr>
                                    <a:rPr lang="en-US" sz="2800" i="1">
                                      <a:solidFill>
                                        <a:schemeClr val="tx1"/>
                                      </a:solidFill>
                                      <a:latin typeface="Cambria Math" panose="02040503050406030204" pitchFamily="18" charset="0"/>
                                      <a:ea typeface="Calibri" panose="020F0502020204030204" pitchFamily="34" charset="0"/>
                                    </a:rPr>
                                  </m:ctrlPr>
                                </m:sSupPr>
                                <m:e>
                                  <m:r>
                                    <a:rPr lang="en-US" sz="2800" b="0" i="1" smtClean="0">
                                      <a:solidFill>
                                        <a:schemeClr val="tx1"/>
                                      </a:solidFill>
                                      <a:latin typeface="Cambria Math" panose="02040503050406030204" pitchFamily="18" charset="0"/>
                                      <a:ea typeface="Calibri" panose="020F0502020204030204" pitchFamily="34" charset="0"/>
                                    </a:rPr>
                                    <m:t>𝑏</m:t>
                                  </m:r>
                                </m:e>
                                <m:sup>
                                  <m:r>
                                    <a:rPr lang="en-US" sz="2800" i="1">
                                      <a:solidFill>
                                        <a:schemeClr val="tx1"/>
                                      </a:solidFill>
                                      <a:latin typeface="Cambria Math" panose="02040503050406030204" pitchFamily="18" charset="0"/>
                                      <a:ea typeface="Calibri" panose="020F0502020204030204" pitchFamily="34" charset="0"/>
                                    </a:rPr>
                                    <m:t>2</m:t>
                                  </m:r>
                                </m:sup>
                              </m:sSup>
                              <m:r>
                                <a:rPr lang="en-US" sz="2800" i="1">
                                  <a:solidFill>
                                    <a:schemeClr val="tx1"/>
                                  </a:solidFill>
                                  <a:latin typeface="Cambria Math" panose="02040503050406030204" pitchFamily="18" charset="0"/>
                                  <a:ea typeface="Calibri" panose="020F0502020204030204" pitchFamily="34" charset="0"/>
                                </a:rPr>
                                <m:t>𝜎</m:t>
                              </m:r>
                            </m:e>
                            <m:sub>
                              <m:r>
                                <a:rPr lang="en-US" sz="2800" b="0" i="1" smtClean="0">
                                  <a:solidFill>
                                    <a:schemeClr val="tx1"/>
                                  </a:solidFill>
                                  <a:latin typeface="Cambria Math" panose="02040503050406030204" pitchFamily="18" charset="0"/>
                                  <a:ea typeface="Calibri" panose="020F0502020204030204" pitchFamily="34" charset="0"/>
                                </a:rPr>
                                <m:t>𝑌</m:t>
                              </m:r>
                            </m:sub>
                            <m:sup>
                              <m:r>
                                <a:rPr lang="en-US" sz="2800" i="1">
                                  <a:solidFill>
                                    <a:schemeClr val="tx1"/>
                                  </a:solidFill>
                                  <a:latin typeface="Cambria Math" panose="02040503050406030204" pitchFamily="18" charset="0"/>
                                  <a:ea typeface="Calibri" panose="020F0502020204030204" pitchFamily="34" charset="0"/>
                                </a:rPr>
                                <m:t>2</m:t>
                              </m:r>
                            </m:sup>
                          </m:sSubSup>
                        </m:e>
                      </m:d>
                    </m:oMath>
                  </m:oMathPara>
                </a14:m>
                <a:endParaRPr lang="en-US" sz="2800" dirty="0">
                  <a:solidFill>
                    <a:schemeClr val="tx1"/>
                  </a:solidFill>
                  <a:latin typeface="Times New Roman" panose="02020603050405020304" pitchFamily="18" charset="0"/>
                  <a:ea typeface="Calibri" panose="020F0502020204030204" pitchFamily="34" charset="0"/>
                </a:endParaRPr>
              </a:p>
            </p:txBody>
          </p:sp>
        </mc:Choice>
        <mc:Fallback xmlns="">
          <p:sp>
            <p:nvSpPr>
              <p:cNvPr id="5" name="Rounded Rectangle 3">
                <a:extLst>
                  <a:ext uri="{FF2B5EF4-FFF2-40B4-BE49-F238E27FC236}">
                    <a16:creationId xmlns:a16="http://schemas.microsoft.com/office/drawing/2014/main" id="{4EEDA190-5064-4D36-B18B-46D9809F0B6A}"/>
                  </a:ext>
                </a:extLst>
              </p:cNvPr>
              <p:cNvSpPr>
                <a:spLocks noRot="1" noChangeAspect="1" noMove="1" noResize="1" noEditPoints="1" noAdjustHandles="1" noChangeArrowheads="1" noChangeShapeType="1" noTextEdit="1"/>
              </p:cNvSpPr>
              <p:nvPr/>
            </p:nvSpPr>
            <p:spPr>
              <a:xfrm>
                <a:off x="1443112" y="2995797"/>
                <a:ext cx="9603274" cy="1838670"/>
              </a:xfrm>
              <a:prstGeom prst="roundRect">
                <a:avLst/>
              </a:prstGeom>
              <a:blipFill>
                <a:blip r:embed="rId3"/>
                <a:stretch>
                  <a:fillRect l="-317"/>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0E849907-0B51-42A3-B24A-9B131820E7A4}"/>
                  </a:ext>
                </a:extLst>
              </p14:cNvPr>
              <p14:cNvContentPartPr/>
              <p14:nvPr/>
            </p14:nvContentPartPr>
            <p14:xfrm>
              <a:off x="1701720" y="1314360"/>
              <a:ext cx="9919080" cy="4420080"/>
            </p14:xfrm>
          </p:contentPart>
        </mc:Choice>
        <mc:Fallback>
          <p:pic>
            <p:nvPicPr>
              <p:cNvPr id="6" name="Ink 5">
                <a:extLst>
                  <a:ext uri="{FF2B5EF4-FFF2-40B4-BE49-F238E27FC236}">
                    <a16:creationId xmlns:a16="http://schemas.microsoft.com/office/drawing/2014/main" id="{0E849907-0B51-42A3-B24A-9B131820E7A4}"/>
                  </a:ext>
                </a:extLst>
              </p:cNvPr>
              <p:cNvPicPr/>
              <p:nvPr/>
            </p:nvPicPr>
            <p:blipFill>
              <a:blip r:embed="rId5"/>
              <a:stretch>
                <a:fillRect/>
              </a:stretch>
            </p:blipFill>
            <p:spPr>
              <a:xfrm>
                <a:off x="1692360" y="1305000"/>
                <a:ext cx="9937800" cy="4438800"/>
              </a:xfrm>
              <a:prstGeom prst="rect">
                <a:avLst/>
              </a:prstGeom>
            </p:spPr>
          </p:pic>
        </mc:Fallback>
      </mc:AlternateContent>
    </p:spTree>
    <p:extLst>
      <p:ext uri="{BB962C8B-B14F-4D97-AF65-F5344CB8AC3E}">
        <p14:creationId xmlns:p14="http://schemas.microsoft.com/office/powerpoint/2010/main" val="180882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0A6DB-6E02-460D-A212-528FA3CCC81C}"/>
              </a:ext>
            </a:extLst>
          </p:cNvPr>
          <p:cNvSpPr>
            <a:spLocks noGrp="1"/>
          </p:cNvSpPr>
          <p:nvPr>
            <p:ph type="title"/>
          </p:nvPr>
        </p:nvSpPr>
        <p:spPr/>
        <p:txBody>
          <a:bodyPr/>
          <a:lstStyle/>
          <a:p>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6C2463-293C-4164-B702-F08850EF519A}"/>
                  </a:ext>
                </a:extLst>
              </p:cNvPr>
              <p:cNvSpPr>
                <a:spLocks noGrp="1"/>
              </p:cNvSpPr>
              <p:nvPr>
                <p:ph idx="1"/>
              </p:nvPr>
            </p:nvSpPr>
            <p:spPr/>
            <p:txBody>
              <a:bodyPr/>
              <a:lstStyle/>
              <a:p>
                <a:pPr marL="0" indent="0" algn="just">
                  <a:buNone/>
                </a:pPr>
                <a:r>
                  <a:rPr lang="en-US" dirty="0"/>
                  <a:t>Suppose you believe </a:t>
                </a:r>
                <a:r>
                  <a:rPr lang="en-US" dirty="0">
                    <a:solidFill>
                      <a:srgbClr val="FF0000"/>
                    </a:solidFill>
                  </a:rPr>
                  <a:t>temperatures</a:t>
                </a:r>
                <a:r>
                  <a:rPr lang="en-US" dirty="0"/>
                  <a:t> in the Vancouver, Canada each day are </a:t>
                </a:r>
                <a:r>
                  <a:rPr lang="en-US" dirty="0">
                    <a:solidFill>
                      <a:srgbClr val="FF0000"/>
                    </a:solidFill>
                  </a:rPr>
                  <a:t>approximately normally distributed</a:t>
                </a:r>
                <a:r>
                  <a:rPr lang="en-US" dirty="0"/>
                  <a:t> with mean </a:t>
                </a:r>
                <a:r>
                  <a:rPr lang="en-US" dirty="0">
                    <a:solidFill>
                      <a:srgbClr val="FF0000"/>
                    </a:solidFill>
                  </a:rPr>
                  <a:t>25 degrees Celsius </a:t>
                </a:r>
                <a:r>
                  <a:rPr lang="en-US" dirty="0"/>
                  <a:t>and </a:t>
                </a:r>
                <a:r>
                  <a:rPr lang="en-US" dirty="0">
                    <a:solidFill>
                      <a:srgbClr val="FF0000"/>
                    </a:solidFill>
                  </a:rPr>
                  <a:t>standard deviation 5 degrees Celsius</a:t>
                </a:r>
                <a:r>
                  <a:rPr lang="en-US" dirty="0"/>
                  <a:t>. However, your American friend only understands Fahrenheit. </a:t>
                </a:r>
              </a:p>
              <a:p>
                <a:pPr marL="457200" indent="-457200" algn="just">
                  <a:buAutoNum type="arabicPeriod"/>
                </a:pPr>
                <a:r>
                  <a:rPr lang="en-US" dirty="0"/>
                  <a:t>What is the distribution of temperatures each day in Vancouver in Fahrenheit? To convert Celsius (C) to Fahrenheit (F), the formula is </a:t>
                </a:r>
                <a14:m>
                  <m:oMath xmlns:m="http://schemas.openxmlformats.org/officeDocument/2006/math">
                    <m:r>
                      <a:rPr lang="en-US" i="1" dirty="0" smtClean="0">
                        <a:solidFill>
                          <a:srgbClr val="FF0000"/>
                        </a:solidFill>
                        <a:latin typeface="Cambria Math" panose="02040503050406030204" pitchFamily="18" charset="0"/>
                      </a:rPr>
                      <m:t>𝐹</m:t>
                    </m:r>
                    <m:r>
                      <a:rPr lang="en-US" i="1" dirty="0" smtClean="0">
                        <a:solidFill>
                          <a:srgbClr val="FF0000"/>
                        </a:solidFill>
                        <a:latin typeface="Cambria Math" panose="02040503050406030204" pitchFamily="18" charset="0"/>
                      </a:rPr>
                      <m:t> =</m:t>
                    </m:r>
                    <m:f>
                      <m:fPr>
                        <m:ctrlPr>
                          <a:rPr lang="en-US" b="0" i="1" dirty="0" smtClean="0">
                            <a:solidFill>
                              <a:srgbClr val="FF0000"/>
                            </a:solidFill>
                            <a:latin typeface="Cambria Math" panose="02040503050406030204" pitchFamily="18" charset="0"/>
                          </a:rPr>
                        </m:ctrlPr>
                      </m:fPr>
                      <m:num>
                        <m:r>
                          <a:rPr lang="en-US" i="1" dirty="0" smtClean="0">
                            <a:solidFill>
                              <a:srgbClr val="FF0000"/>
                            </a:solidFill>
                            <a:latin typeface="Cambria Math" panose="02040503050406030204" pitchFamily="18" charset="0"/>
                          </a:rPr>
                          <m:t>9</m:t>
                        </m:r>
                      </m:num>
                      <m:den>
                        <m:r>
                          <a:rPr lang="en-US" i="1" dirty="0" smtClean="0">
                            <a:solidFill>
                              <a:srgbClr val="FF0000"/>
                            </a:solidFill>
                            <a:latin typeface="Cambria Math" panose="02040503050406030204" pitchFamily="18" charset="0"/>
                          </a:rPr>
                          <m:t>5</m:t>
                        </m:r>
                      </m:den>
                    </m:f>
                    <m:r>
                      <a:rPr lang="en-US" i="1" dirty="0" smtClean="0">
                        <a:solidFill>
                          <a:srgbClr val="FF0000"/>
                        </a:solidFill>
                        <a:latin typeface="Cambria Math" panose="02040503050406030204" pitchFamily="18" charset="0"/>
                      </a:rPr>
                      <m:t>𝐶</m:t>
                    </m:r>
                    <m:r>
                      <a:rPr lang="en-US" i="1" dirty="0" smtClean="0">
                        <a:solidFill>
                          <a:srgbClr val="FF0000"/>
                        </a:solidFill>
                        <a:latin typeface="Cambria Math" panose="02040503050406030204" pitchFamily="18" charset="0"/>
                      </a:rPr>
                      <m:t> + 32</m:t>
                    </m:r>
                  </m:oMath>
                </a14:m>
                <a:r>
                  <a:rPr lang="en-US" dirty="0">
                    <a:solidFill>
                      <a:srgbClr val="FF0000"/>
                    </a:solidFill>
                  </a:rPr>
                  <a:t>. </a:t>
                </a:r>
              </a:p>
              <a:p>
                <a:pPr marL="457200" indent="-457200" algn="just">
                  <a:buAutoNum type="arabicPeriod"/>
                </a:pPr>
                <a:r>
                  <a:rPr lang="en-US" dirty="0"/>
                  <a:t>What is the distribution of </a:t>
                </a:r>
                <a:r>
                  <a:rPr lang="en-US" dirty="0">
                    <a:solidFill>
                      <a:srgbClr val="FF0000"/>
                    </a:solidFill>
                  </a:rPr>
                  <a:t>the average temperature over a week </a:t>
                </a:r>
                <a:r>
                  <a:rPr lang="en-US" dirty="0"/>
                  <a:t>in the Vancouver, in Fahrenheit? That is, if you were to sample a random week’s average temperature, what is its distribution? Assume the temperature each day is independent of the rest (this may not be a realistic assumption). </a:t>
                </a:r>
              </a:p>
            </p:txBody>
          </p:sp>
        </mc:Choice>
        <mc:Fallback xmlns="">
          <p:sp>
            <p:nvSpPr>
              <p:cNvPr id="3" name="Content Placeholder 2">
                <a:extLst>
                  <a:ext uri="{FF2B5EF4-FFF2-40B4-BE49-F238E27FC236}">
                    <a16:creationId xmlns:a16="http://schemas.microsoft.com/office/drawing/2014/main" id="{B86C2463-293C-4164-B702-F08850EF519A}"/>
                  </a:ext>
                </a:extLst>
              </p:cNvPr>
              <p:cNvSpPr>
                <a:spLocks noGrp="1" noRot="1" noChangeAspect="1" noMove="1" noResize="1" noEditPoints="1" noAdjustHandles="1" noChangeArrowheads="1" noChangeShapeType="1" noTextEdit="1"/>
              </p:cNvSpPr>
              <p:nvPr>
                <p:ph idx="1"/>
              </p:nvPr>
            </p:nvSpPr>
            <p:spPr>
              <a:blipFill>
                <a:blip r:embed="rId2"/>
                <a:stretch>
                  <a:fillRect l="-635" t="-140" r="-698"/>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F82E087C-9B6C-4E91-8746-DE1D086B4AA0}"/>
                  </a:ext>
                </a:extLst>
              </p14:cNvPr>
              <p14:cNvContentPartPr/>
              <p14:nvPr/>
            </p14:nvContentPartPr>
            <p14:xfrm>
              <a:off x="895320" y="1943280"/>
              <a:ext cx="11284200" cy="4172040"/>
            </p14:xfrm>
          </p:contentPart>
        </mc:Choice>
        <mc:Fallback>
          <p:pic>
            <p:nvPicPr>
              <p:cNvPr id="4" name="Ink 3">
                <a:extLst>
                  <a:ext uri="{FF2B5EF4-FFF2-40B4-BE49-F238E27FC236}">
                    <a16:creationId xmlns:a16="http://schemas.microsoft.com/office/drawing/2014/main" id="{F82E087C-9B6C-4E91-8746-DE1D086B4AA0}"/>
                  </a:ext>
                </a:extLst>
              </p:cNvPr>
              <p:cNvPicPr/>
              <p:nvPr/>
            </p:nvPicPr>
            <p:blipFill>
              <a:blip r:embed="rId4"/>
              <a:stretch>
                <a:fillRect/>
              </a:stretch>
            </p:blipFill>
            <p:spPr>
              <a:xfrm>
                <a:off x="885960" y="1933920"/>
                <a:ext cx="11302920" cy="4190760"/>
              </a:xfrm>
              <a:prstGeom prst="rect">
                <a:avLst/>
              </a:prstGeom>
            </p:spPr>
          </p:pic>
        </mc:Fallback>
      </mc:AlternateContent>
    </p:spTree>
    <p:extLst>
      <p:ext uri="{BB962C8B-B14F-4D97-AF65-F5344CB8AC3E}">
        <p14:creationId xmlns:p14="http://schemas.microsoft.com/office/powerpoint/2010/main" val="231658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left)">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5C3D674-3D59-4E93-80CA-0C0A9095E8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884B8F8-FDC9-498B-9960-5D7260AFCB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3896" y="1847088"/>
            <a:ext cx="4177373"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 name="Title 1">
            <a:extLst>
              <a:ext uri="{FF2B5EF4-FFF2-40B4-BE49-F238E27FC236}">
                <a16:creationId xmlns:a16="http://schemas.microsoft.com/office/drawing/2014/main" id="{36729151-C84B-43F4-AA44-60CF441CFC4A}"/>
              </a:ext>
            </a:extLst>
          </p:cNvPr>
          <p:cNvSpPr>
            <a:spLocks noGrp="1"/>
          </p:cNvSpPr>
          <p:nvPr>
            <p:ph type="title"/>
          </p:nvPr>
        </p:nvSpPr>
        <p:spPr>
          <a:xfrm>
            <a:off x="1451580" y="804520"/>
            <a:ext cx="4176511" cy="1049235"/>
          </a:xfrm>
        </p:spPr>
        <p:txBody>
          <a:bodyPr>
            <a:normAutofit/>
          </a:bodyPr>
          <a:lstStyle/>
          <a:p>
            <a:r>
              <a:rPr lang="en-US" dirty="0"/>
              <a:t>The STANDARD NORMAL CDF</a:t>
            </a:r>
          </a:p>
        </p:txBody>
      </p:sp>
      <p:sp>
        <p:nvSpPr>
          <p:cNvPr id="14" name="Rectangle 13">
            <a:extLst>
              <a:ext uri="{FF2B5EF4-FFF2-40B4-BE49-F238E27FC236}">
                <a16:creationId xmlns:a16="http://schemas.microsoft.com/office/drawing/2014/main" id="{EF2A81E1-BCBE-426B-8C09-33274E6940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B7E613-6B13-42B0-9F09-73559E0252AB}"/>
                  </a:ext>
                </a:extLst>
              </p:cNvPr>
              <p:cNvSpPr>
                <a:spLocks noGrp="1"/>
              </p:cNvSpPr>
              <p:nvPr>
                <p:ph idx="1"/>
              </p:nvPr>
            </p:nvSpPr>
            <p:spPr>
              <a:xfrm>
                <a:off x="1451430" y="2152136"/>
                <a:ext cx="4644419" cy="3450613"/>
              </a:xfrm>
            </p:spPr>
            <p:txBody>
              <a:bodyPr>
                <a:normAutofit/>
              </a:bodyPr>
              <a:lstStyle/>
              <a:p>
                <a:pPr marL="0" indent="0">
                  <a:buNone/>
                </a:pPr>
                <a:r>
                  <a:rPr lang="en-US" sz="2400" dirty="0"/>
                  <a:t>If </a:t>
                </a:r>
                <a14:m>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 ~ </m:t>
                    </m:r>
                    <m:r>
                      <a:rPr lang="en-US" sz="2400" b="0" i="1" smtClean="0">
                        <a:latin typeface="Cambria Math" panose="02040503050406030204" pitchFamily="18" charset="0"/>
                      </a:rPr>
                      <m:t>𝒩</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dirty="0"/>
                  <a:t>, we have the CDF:</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Φ</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𝑍</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a:p>
                <a:pPr marL="0" indent="0">
                  <a:buNone/>
                </a:pPr>
                <a:r>
                  <a:rPr lang="en-US" sz="2400" dirty="0"/>
                  <a:t>since it is so commonly used. </a:t>
                </a:r>
              </a:p>
              <a:p>
                <a:pPr marL="0" indent="0">
                  <a:buNone/>
                </a:pPr>
                <a:r>
                  <a:rPr lang="en-US" sz="2400" dirty="0"/>
                  <a:t>There is no closed-form formula, so this CDF is stored in a </a:t>
                </a:r>
                <a14:m>
                  <m:oMath xmlns:m="http://schemas.openxmlformats.org/officeDocument/2006/math">
                    <m:r>
                      <m:rPr>
                        <m:sty m:val="p"/>
                      </m:rPr>
                      <a:rPr lang="en-US" sz="2400" b="0" i="0" smtClean="0">
                        <a:latin typeface="Cambria Math" panose="02040503050406030204" pitchFamily="18" charset="0"/>
                      </a:rPr>
                      <m:t>Φ</m:t>
                    </m:r>
                  </m:oMath>
                </a14:m>
                <a:r>
                  <a:rPr lang="en-US" sz="2400" dirty="0"/>
                  <a:t> table.</a:t>
                </a:r>
              </a:p>
              <a:p>
                <a:pPr marL="0" indent="0">
                  <a:buNone/>
                </a:pPr>
                <a:r>
                  <a:rPr lang="en-US" dirty="0"/>
                  <a:t> </a:t>
                </a:r>
              </a:p>
            </p:txBody>
          </p:sp>
        </mc:Choice>
        <mc:Fallback xmlns="">
          <p:sp>
            <p:nvSpPr>
              <p:cNvPr id="3" name="Content Placeholder 2">
                <a:extLst>
                  <a:ext uri="{FF2B5EF4-FFF2-40B4-BE49-F238E27FC236}">
                    <a16:creationId xmlns:a16="http://schemas.microsoft.com/office/drawing/2014/main" id="{91B7E613-6B13-42B0-9F09-73559E0252AB}"/>
                  </a:ext>
                </a:extLst>
              </p:cNvPr>
              <p:cNvSpPr>
                <a:spLocks noGrp="1" noRot="1" noChangeAspect="1" noMove="1" noResize="1" noEditPoints="1" noAdjustHandles="1" noChangeArrowheads="1" noChangeShapeType="1" noTextEdit="1"/>
              </p:cNvSpPr>
              <p:nvPr>
                <p:ph idx="1"/>
              </p:nvPr>
            </p:nvSpPr>
            <p:spPr>
              <a:xfrm>
                <a:off x="1451430" y="2152136"/>
                <a:ext cx="4644419" cy="3450613"/>
              </a:xfrm>
              <a:blipFill>
                <a:blip r:embed="rId2"/>
                <a:stretch>
                  <a:fillRect l="-1969" t="-353" r="-2887"/>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84DF7BB2-DFEC-4C7D-ADBC-07341EDAA40B}"/>
              </a:ext>
            </a:extLst>
          </p:cNvPr>
          <p:cNvPicPr>
            <a:picLocks noChangeAspect="1"/>
          </p:cNvPicPr>
          <p:nvPr/>
        </p:nvPicPr>
        <p:blipFill>
          <a:blip r:embed="rId3"/>
          <a:stretch>
            <a:fillRect/>
          </a:stretch>
        </p:blipFill>
        <p:spPr>
          <a:xfrm>
            <a:off x="6327228" y="804520"/>
            <a:ext cx="5730570" cy="4105940"/>
          </a:xfrm>
          <a:prstGeom prst="rect">
            <a:avLst/>
          </a:prstGeom>
        </p:spPr>
      </p:pic>
      <p:pic>
        <p:nvPicPr>
          <p:cNvPr id="16" name="Picture 15">
            <a:extLst>
              <a:ext uri="{FF2B5EF4-FFF2-40B4-BE49-F238E27FC236}">
                <a16:creationId xmlns:a16="http://schemas.microsoft.com/office/drawing/2014/main" id="{39D1DDD4-5BB3-45BA-B9B3-06B62299AD7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8" name="Straight Connector 17">
            <a:extLst>
              <a:ext uri="{FF2B5EF4-FFF2-40B4-BE49-F238E27FC236}">
                <a16:creationId xmlns:a16="http://schemas.microsoft.com/office/drawing/2014/main" id="{A24DAE64-2302-42EA-8239-F2F0775CA5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5">
            <p14:nvContentPartPr>
              <p14:cNvPr id="4" name="Ink 3">
                <a:extLst>
                  <a:ext uri="{FF2B5EF4-FFF2-40B4-BE49-F238E27FC236}">
                    <a16:creationId xmlns:a16="http://schemas.microsoft.com/office/drawing/2014/main" id="{E3F61930-125D-4257-B078-799AD7B33B0E}"/>
                  </a:ext>
                </a:extLst>
              </p14:cNvPr>
              <p14:cNvContentPartPr/>
              <p14:nvPr/>
            </p14:nvContentPartPr>
            <p14:xfrm>
              <a:off x="1187280" y="1187280"/>
              <a:ext cx="10846440" cy="4889880"/>
            </p14:xfrm>
          </p:contentPart>
        </mc:Choice>
        <mc:Fallback>
          <p:pic>
            <p:nvPicPr>
              <p:cNvPr id="4" name="Ink 3">
                <a:extLst>
                  <a:ext uri="{FF2B5EF4-FFF2-40B4-BE49-F238E27FC236}">
                    <a16:creationId xmlns:a16="http://schemas.microsoft.com/office/drawing/2014/main" id="{E3F61930-125D-4257-B078-799AD7B33B0E}"/>
                  </a:ext>
                </a:extLst>
              </p:cNvPr>
              <p:cNvPicPr/>
              <p:nvPr/>
            </p:nvPicPr>
            <p:blipFill>
              <a:blip r:embed="rId6"/>
              <a:stretch>
                <a:fillRect/>
              </a:stretch>
            </p:blipFill>
            <p:spPr>
              <a:xfrm>
                <a:off x="1177920" y="1177920"/>
                <a:ext cx="10865160" cy="4908600"/>
              </a:xfrm>
              <a:prstGeom prst="rect">
                <a:avLst/>
              </a:prstGeom>
            </p:spPr>
          </p:pic>
        </mc:Fallback>
      </mc:AlternateContent>
    </p:spTree>
    <p:extLst>
      <p:ext uri="{BB962C8B-B14F-4D97-AF65-F5344CB8AC3E}">
        <p14:creationId xmlns:p14="http://schemas.microsoft.com/office/powerpoint/2010/main" val="3891085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F54747-16E9-4038-B4EA-5572ED836D21}"/>
              </a:ext>
            </a:extLst>
          </p:cNvPr>
          <p:cNvSpPr>
            <a:spLocks noGrp="1"/>
          </p:cNvSpPr>
          <p:nvPr>
            <p:ph type="title"/>
          </p:nvPr>
        </p:nvSpPr>
        <p:spPr/>
        <p:txBody>
          <a:bodyPr/>
          <a:lstStyle/>
          <a:p>
            <a:r>
              <a:rPr lang="en-US" dirty="0"/>
              <a:t>Invited Lecture 1</a:t>
            </a:r>
          </a:p>
        </p:txBody>
      </p:sp>
      <p:pic>
        <p:nvPicPr>
          <p:cNvPr id="5" name="Content Placeholder 4" descr="A person smiling for the camera&#10;&#10;Description automatically generated with medium confidence">
            <a:extLst>
              <a:ext uri="{FF2B5EF4-FFF2-40B4-BE49-F238E27FC236}">
                <a16:creationId xmlns:a16="http://schemas.microsoft.com/office/drawing/2014/main" id="{2D229777-D077-4FA1-B944-072A329A566B}"/>
              </a:ext>
            </a:extLst>
          </p:cNvPr>
          <p:cNvPicPr>
            <a:picLocks noGrp="1" noChangeAspect="1"/>
          </p:cNvPicPr>
          <p:nvPr>
            <p:ph idx="1"/>
          </p:nvPr>
        </p:nvPicPr>
        <p:blipFill>
          <a:blip r:embed="rId2"/>
          <a:stretch>
            <a:fillRect/>
          </a:stretch>
        </p:blipFill>
        <p:spPr>
          <a:xfrm>
            <a:off x="4395991" y="1114425"/>
            <a:ext cx="3114417" cy="3114417"/>
          </a:xfrm>
        </p:spPr>
      </p:pic>
      <p:sp>
        <p:nvSpPr>
          <p:cNvPr id="6" name="TextBox 5">
            <a:extLst>
              <a:ext uri="{FF2B5EF4-FFF2-40B4-BE49-F238E27FC236}">
                <a16:creationId xmlns:a16="http://schemas.microsoft.com/office/drawing/2014/main" id="{070FA107-9973-44D0-B2A1-59213A56E13A}"/>
              </a:ext>
            </a:extLst>
          </p:cNvPr>
          <p:cNvSpPr txBox="1"/>
          <p:nvPr/>
        </p:nvSpPr>
        <p:spPr>
          <a:xfrm>
            <a:off x="2433100" y="4368046"/>
            <a:ext cx="7040197" cy="1292662"/>
          </a:xfrm>
          <a:prstGeom prst="rect">
            <a:avLst/>
          </a:prstGeom>
          <a:noFill/>
        </p:spPr>
        <p:txBody>
          <a:bodyPr wrap="none" rtlCol="0">
            <a:spAutoFit/>
          </a:bodyPr>
          <a:lstStyle/>
          <a:p>
            <a:pPr algn="ctr"/>
            <a:r>
              <a:rPr lang="en-US" b="1" dirty="0"/>
              <a:t>Dr. </a:t>
            </a:r>
            <a:r>
              <a:rPr lang="en-US" b="1" dirty="0" err="1"/>
              <a:t>Aghiles</a:t>
            </a:r>
            <a:r>
              <a:rPr lang="en-US" b="1" dirty="0"/>
              <a:t> Salah</a:t>
            </a:r>
          </a:p>
          <a:p>
            <a:r>
              <a:rPr lang="en-US" dirty="0"/>
              <a:t>Research Scientist in Machine Learning at Rakuten Institute of Technology</a:t>
            </a:r>
          </a:p>
          <a:p>
            <a:endParaRPr lang="en-US" dirty="0"/>
          </a:p>
          <a:p>
            <a:pPr algn="ctr"/>
            <a:r>
              <a:rPr lang="en-US" sz="2400" dirty="0">
                <a:hlinkClick r:id="rId3"/>
              </a:rPr>
              <a:t>https://saghiles.github.io/</a:t>
            </a:r>
            <a:endParaRPr lang="en-US" sz="2400" dirty="0"/>
          </a:p>
        </p:txBody>
      </p:sp>
    </p:spTree>
    <p:extLst>
      <p:ext uri="{BB962C8B-B14F-4D97-AF65-F5344CB8AC3E}">
        <p14:creationId xmlns:p14="http://schemas.microsoft.com/office/powerpoint/2010/main" val="749496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11F54D-948F-462D-82E7-82324866D6BB}"/>
              </a:ext>
            </a:extLst>
          </p:cNvPr>
          <p:cNvSpPr>
            <a:spLocks noGrp="1"/>
          </p:cNvSpPr>
          <p:nvPr>
            <p:ph type="title"/>
          </p:nvPr>
        </p:nvSpPr>
        <p:spPr/>
        <p:txBody>
          <a:bodyPr/>
          <a:lstStyle/>
          <a:p>
            <a:r>
              <a:rPr lang="en-US" dirty="0"/>
              <a:t>The STANDARD NORMAL CDF</a:t>
            </a:r>
          </a:p>
        </p:txBody>
      </p:sp>
      <p:pic>
        <p:nvPicPr>
          <p:cNvPr id="5" name="Content Placeholder 4" descr="Table&#10;&#10;Description automatically generated">
            <a:extLst>
              <a:ext uri="{FF2B5EF4-FFF2-40B4-BE49-F238E27FC236}">
                <a16:creationId xmlns:a16="http://schemas.microsoft.com/office/drawing/2014/main" id="{2A0293F3-E7C7-47BA-88ED-DD0D0AD7346D}"/>
              </a:ext>
            </a:extLst>
          </p:cNvPr>
          <p:cNvPicPr>
            <a:picLocks noGrp="1" noChangeAspect="1"/>
          </p:cNvPicPr>
          <p:nvPr>
            <p:ph idx="1"/>
          </p:nvPr>
        </p:nvPicPr>
        <p:blipFill>
          <a:blip r:embed="rId2"/>
          <a:stretch>
            <a:fillRect/>
          </a:stretch>
        </p:blipFill>
        <p:spPr>
          <a:xfrm>
            <a:off x="4752850" y="952411"/>
            <a:ext cx="7138843" cy="5905589"/>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CF638B4-8EE0-4BF4-8A4D-942A6C16F802}"/>
                  </a:ext>
                </a:extLst>
              </p:cNvPr>
              <p:cNvSpPr txBox="1"/>
              <p:nvPr/>
            </p:nvSpPr>
            <p:spPr>
              <a:xfrm>
                <a:off x="808565" y="1733264"/>
                <a:ext cx="3744936"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𝑃</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𝑍</m:t>
                          </m:r>
                          <m:r>
                            <a:rPr lang="en-US" sz="2000" b="0" i="1" smtClean="0">
                              <a:latin typeface="Cambria Math" panose="02040503050406030204" pitchFamily="18" charset="0"/>
                            </a:rPr>
                            <m:t>≤1.39</m:t>
                          </m:r>
                        </m:e>
                      </m:d>
                      <m:r>
                        <a:rPr lang="en-US" sz="2000" b="0" i="1" smtClean="0">
                          <a:latin typeface="Cambria Math" panose="02040503050406030204" pitchFamily="18" charset="0"/>
                        </a:rPr>
                        <m:t>=</m:t>
                      </m:r>
                      <m:r>
                        <m:rPr>
                          <m:sty m:val="p"/>
                        </m:rPr>
                        <a:rPr lang="en-US" sz="2000" b="0" i="0" smtClean="0">
                          <a:latin typeface="Cambria Math" panose="02040503050406030204" pitchFamily="18" charset="0"/>
                        </a:rPr>
                        <m:t>Φ</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1.39</m:t>
                          </m:r>
                        </m:e>
                      </m:d>
                      <m:r>
                        <a:rPr lang="en-US" sz="2000" b="0" i="1" smtClean="0">
                          <a:latin typeface="Cambria Math" panose="02040503050406030204" pitchFamily="18" charset="0"/>
                        </a:rPr>
                        <m:t>~0.91774</m:t>
                      </m:r>
                    </m:oMath>
                  </m:oMathPara>
                </a14:m>
                <a:endParaRPr lang="en-US" sz="2000" dirty="0"/>
              </a:p>
            </p:txBody>
          </p:sp>
        </mc:Choice>
        <mc:Fallback xmlns="">
          <p:sp>
            <p:nvSpPr>
              <p:cNvPr id="6" name="TextBox 5">
                <a:extLst>
                  <a:ext uri="{FF2B5EF4-FFF2-40B4-BE49-F238E27FC236}">
                    <a16:creationId xmlns:a16="http://schemas.microsoft.com/office/drawing/2014/main" id="{FCF638B4-8EE0-4BF4-8A4D-942A6C16F802}"/>
                  </a:ext>
                </a:extLst>
              </p:cNvPr>
              <p:cNvSpPr txBox="1">
                <a:spLocks noRot="1" noChangeAspect="1" noMove="1" noResize="1" noEditPoints="1" noAdjustHandles="1" noChangeArrowheads="1" noChangeShapeType="1" noTextEdit="1"/>
              </p:cNvSpPr>
              <p:nvPr/>
            </p:nvSpPr>
            <p:spPr>
              <a:xfrm>
                <a:off x="808565" y="1733264"/>
                <a:ext cx="3744936" cy="307777"/>
              </a:xfrm>
              <a:prstGeom prst="rect">
                <a:avLst/>
              </a:prstGeom>
              <a:blipFill>
                <a:blip r:embed="rId3"/>
                <a:stretch>
                  <a:fillRect l="-977" r="-814" b="-137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4C16CCC-EC9A-4E34-B27B-798611E81DC8}"/>
                  </a:ext>
                </a:extLst>
              </p:cNvPr>
              <p:cNvSpPr txBox="1"/>
              <p:nvPr/>
            </p:nvSpPr>
            <p:spPr>
              <a:xfrm>
                <a:off x="1378817" y="2780865"/>
                <a:ext cx="260443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Φ</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m:t>
                      </m:r>
                      <m:r>
                        <a:rPr lang="en-US" sz="2400" b="0" i="0" smtClean="0">
                          <a:latin typeface="Cambria Math" panose="02040503050406030204" pitchFamily="18" charset="0"/>
                        </a:rPr>
                        <m:t>1−</m:t>
                      </m:r>
                      <m:r>
                        <m:rPr>
                          <m:sty m:val="p"/>
                        </m:rPr>
                        <a:rPr lang="en-US" sz="2400" b="0" i="0" smtClean="0">
                          <a:latin typeface="Cambria Math" panose="02040503050406030204" pitchFamily="18" charset="0"/>
                        </a:rPr>
                        <m:t>Φ</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p:txBody>
          </p:sp>
        </mc:Choice>
        <mc:Fallback xmlns="">
          <p:sp>
            <p:nvSpPr>
              <p:cNvPr id="7" name="TextBox 6">
                <a:extLst>
                  <a:ext uri="{FF2B5EF4-FFF2-40B4-BE49-F238E27FC236}">
                    <a16:creationId xmlns:a16="http://schemas.microsoft.com/office/drawing/2014/main" id="{C4C16CCC-EC9A-4E34-B27B-798611E81DC8}"/>
                  </a:ext>
                </a:extLst>
              </p:cNvPr>
              <p:cNvSpPr txBox="1">
                <a:spLocks noRot="1" noChangeAspect="1" noMove="1" noResize="1" noEditPoints="1" noAdjustHandles="1" noChangeArrowheads="1" noChangeShapeType="1" noTextEdit="1"/>
              </p:cNvSpPr>
              <p:nvPr/>
            </p:nvSpPr>
            <p:spPr>
              <a:xfrm>
                <a:off x="1378817" y="2780865"/>
                <a:ext cx="2604431" cy="369332"/>
              </a:xfrm>
              <a:prstGeom prst="rect">
                <a:avLst/>
              </a:prstGeom>
              <a:blipFill>
                <a:blip r:embed="rId4"/>
                <a:stretch>
                  <a:fillRect l="-1874" r="-3513" b="-36066"/>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5">
            <p14:nvContentPartPr>
              <p14:cNvPr id="3" name="Ink 2">
                <a:extLst>
                  <a:ext uri="{FF2B5EF4-FFF2-40B4-BE49-F238E27FC236}">
                    <a16:creationId xmlns:a16="http://schemas.microsoft.com/office/drawing/2014/main" id="{90456DF3-2CA1-47AA-82FD-1A07611E17D7}"/>
                  </a:ext>
                </a:extLst>
              </p14:cNvPr>
              <p14:cNvContentPartPr/>
              <p14:nvPr/>
            </p14:nvContentPartPr>
            <p14:xfrm>
              <a:off x="127080" y="546120"/>
              <a:ext cx="11665080" cy="6235920"/>
            </p14:xfrm>
          </p:contentPart>
        </mc:Choice>
        <mc:Fallback>
          <p:pic>
            <p:nvPicPr>
              <p:cNvPr id="3" name="Ink 2">
                <a:extLst>
                  <a:ext uri="{FF2B5EF4-FFF2-40B4-BE49-F238E27FC236}">
                    <a16:creationId xmlns:a16="http://schemas.microsoft.com/office/drawing/2014/main" id="{90456DF3-2CA1-47AA-82FD-1A07611E17D7}"/>
                  </a:ext>
                </a:extLst>
              </p:cNvPr>
              <p:cNvPicPr/>
              <p:nvPr/>
            </p:nvPicPr>
            <p:blipFill>
              <a:blip r:embed="rId6"/>
              <a:stretch>
                <a:fillRect/>
              </a:stretch>
            </p:blipFill>
            <p:spPr>
              <a:xfrm>
                <a:off x="117720" y="536760"/>
                <a:ext cx="11683800" cy="6254640"/>
              </a:xfrm>
              <a:prstGeom prst="rect">
                <a:avLst/>
              </a:prstGeom>
            </p:spPr>
          </p:pic>
        </mc:Fallback>
      </mc:AlternateContent>
    </p:spTree>
    <p:extLst>
      <p:ext uri="{BB962C8B-B14F-4D97-AF65-F5344CB8AC3E}">
        <p14:creationId xmlns:p14="http://schemas.microsoft.com/office/powerpoint/2010/main" val="240997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729151-C84B-43F4-AA44-60CF441CFC4A}"/>
              </a:ext>
            </a:extLst>
          </p:cNvPr>
          <p:cNvSpPr>
            <a:spLocks noGrp="1"/>
          </p:cNvSpPr>
          <p:nvPr>
            <p:ph type="title"/>
          </p:nvPr>
        </p:nvSpPr>
        <p:spPr/>
        <p:txBody>
          <a:bodyPr/>
          <a:lstStyle/>
          <a:p>
            <a:r>
              <a:rPr lang="en-US" dirty="0"/>
              <a:t>The STANDARD NORMAL CDF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B7E613-6B13-42B0-9F09-73559E0252AB}"/>
                  </a:ext>
                </a:extLst>
              </p:cNvPr>
              <p:cNvSpPr>
                <a:spLocks noGrp="1"/>
              </p:cNvSpPr>
              <p:nvPr>
                <p:ph idx="1"/>
              </p:nvPr>
            </p:nvSpPr>
            <p:spPr/>
            <p:txBody>
              <a:bodyPr/>
              <a:lstStyle/>
              <a:p>
                <a:pPr marL="0" indent="0">
                  <a:buNone/>
                </a:pPr>
                <a:r>
                  <a:rPr lang="en-US" sz="2400" dirty="0"/>
                  <a:t>If </a:t>
                </a:r>
                <a14:m>
                  <m:oMath xmlns:m="http://schemas.openxmlformats.org/officeDocument/2006/math">
                    <m:r>
                      <a:rPr lang="en-US" sz="2400" b="0" i="1" smtClean="0">
                        <a:latin typeface="Cambria Math" panose="02040503050406030204" pitchFamily="18" charset="0"/>
                      </a:rPr>
                      <m:t>𝑍</m:t>
                    </m:r>
                    <m:r>
                      <a:rPr lang="en-US" sz="2400" b="0" i="1" smtClean="0">
                        <a:latin typeface="Cambria Math" panose="02040503050406030204" pitchFamily="18" charset="0"/>
                      </a:rPr>
                      <m:t> ~ </m:t>
                    </m:r>
                    <m:r>
                      <a:rPr lang="en-US" sz="2400" b="0" i="1" smtClean="0">
                        <a:latin typeface="Cambria Math" panose="02040503050406030204" pitchFamily="18" charset="0"/>
                      </a:rPr>
                      <m:t>𝒩</m:t>
                    </m:r>
                    <m:r>
                      <a:rPr lang="en-US" sz="2400" b="0" i="1" smtClean="0">
                        <a:latin typeface="Cambria Math" panose="02040503050406030204" pitchFamily="18" charset="0"/>
                      </a:rPr>
                      <m:t>(</m:t>
                    </m:r>
                    <m:r>
                      <a:rPr lang="en-US" sz="2400" b="0" i="1" smtClean="0">
                        <a:latin typeface="Cambria Math" panose="02040503050406030204" pitchFamily="18" charset="0"/>
                      </a:rPr>
                      <m:t>𝜇</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r>
                      <a:rPr lang="en-US" sz="2400" b="0" i="1" smtClean="0">
                        <a:latin typeface="Cambria Math" panose="02040503050406030204" pitchFamily="18" charset="0"/>
                      </a:rPr>
                      <m:t>)</m:t>
                    </m:r>
                  </m:oMath>
                </a14:m>
                <a:r>
                  <a:rPr lang="en-US" sz="2400" dirty="0"/>
                  <a:t>, we denote the CDF:</a:t>
                </a:r>
              </a:p>
              <a:p>
                <a:pPr marL="0" indent="0">
                  <a:buNone/>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Φ</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𝑍</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𝑎</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𝑍</m:t>
                      </m:r>
                      <m:r>
                        <a:rPr lang="en-US" sz="2400" b="0" i="1" smtClean="0">
                          <a:latin typeface="Cambria Math" panose="02040503050406030204" pitchFamily="18" charset="0"/>
                        </a:rPr>
                        <m:t>≤</m:t>
                      </m:r>
                      <m:r>
                        <a:rPr lang="en-US" sz="2400" b="0" i="1" smtClean="0">
                          <a:latin typeface="Cambria Math" panose="02040503050406030204" pitchFamily="18" charset="0"/>
                        </a:rPr>
                        <m:t>𝑎</m:t>
                      </m:r>
                      <m:r>
                        <a:rPr lang="en-US" sz="2400" b="0" i="1" smtClean="0">
                          <a:latin typeface="Cambria Math" panose="02040503050406030204" pitchFamily="18" charset="0"/>
                        </a:rPr>
                        <m:t>)</m:t>
                      </m:r>
                    </m:oMath>
                  </m:oMathPara>
                </a14:m>
                <a:endParaRPr lang="en-US" sz="2400" dirty="0"/>
              </a:p>
              <a:p>
                <a:pPr marL="0" indent="0">
                  <a:buNone/>
                </a:pPr>
                <a:r>
                  <a:rPr lang="en-US" sz="2400" dirty="0"/>
                  <a:t>since it is so commonly used.</a:t>
                </a:r>
              </a:p>
              <a:p>
                <a:pPr marL="0" indent="0">
                  <a:buNone/>
                </a:pPr>
                <a:r>
                  <a:rPr lang="en-US" sz="2400" dirty="0">
                    <a:solidFill>
                      <a:srgbClr val="FF0000"/>
                    </a:solidFill>
                  </a:rPr>
                  <a:t>How does this help though when </a:t>
                </a:r>
                <a14:m>
                  <m:oMath xmlns:m="http://schemas.openxmlformats.org/officeDocument/2006/math">
                    <m:r>
                      <a:rPr lang="en-US" sz="2400" i="1" dirty="0" smtClean="0">
                        <a:solidFill>
                          <a:srgbClr val="FF0000"/>
                        </a:solidFill>
                        <a:latin typeface="Cambria Math" panose="02040503050406030204" pitchFamily="18" charset="0"/>
                      </a:rPr>
                      <m:t>𝑋</m:t>
                    </m:r>
                  </m:oMath>
                </a14:m>
                <a:r>
                  <a:rPr lang="en-US" sz="2400" dirty="0">
                    <a:solidFill>
                      <a:srgbClr val="FF0000"/>
                    </a:solidFill>
                  </a:rPr>
                  <a:t> is Normal but not standard normal?</a:t>
                </a:r>
                <a:r>
                  <a:rPr lang="en-US" sz="2400" dirty="0"/>
                  <a:t> </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𝑋</m:t>
                      </m:r>
                      <m:r>
                        <a:rPr lang="en-US" sz="2400" b="0" i="1" smtClean="0">
                          <a:latin typeface="Cambria Math" panose="02040503050406030204" pitchFamily="18" charset="0"/>
                        </a:rPr>
                        <m:t> ~ </m:t>
                      </m:r>
                      <m:r>
                        <a:rPr lang="en-US" sz="2400" b="0" i="1" smtClean="0">
                          <a:latin typeface="Cambria Math" panose="02040503050406030204" pitchFamily="18" charset="0"/>
                        </a:rPr>
                        <m:t>𝒩</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𝜇</m:t>
                          </m:r>
                          <m:r>
                            <a:rPr lang="en-US" sz="2400" b="0" i="1" smtClean="0">
                              <a:latin typeface="Cambria Math" panose="02040503050406030204" pitchFamily="18" charset="0"/>
                            </a:rPr>
                            <m:t>,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𝜎</m:t>
                              </m:r>
                            </m:e>
                            <m:sup>
                              <m:r>
                                <a:rPr lang="en-US" sz="2400" b="0" i="1" smtClean="0">
                                  <a:latin typeface="Cambria Math" panose="02040503050406030204" pitchFamily="18" charset="0"/>
                                </a:rPr>
                                <m:t>2</m:t>
                              </m:r>
                            </m:sup>
                          </m:sSup>
                        </m:e>
                      </m:d>
                    </m:oMath>
                  </m:oMathPara>
                </a14:m>
                <a:endParaRPr lang="en-US" sz="2400" dirty="0"/>
              </a:p>
              <a:p>
                <a:pPr marL="0" indent="0" algn="ctr">
                  <a:buNone/>
                </a:pPr>
                <a:r>
                  <a:rPr lang="en-US" sz="2400" dirty="0"/>
                  <a:t>How to get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𝐹</m:t>
                        </m:r>
                      </m:e>
                      <m:sub>
                        <m:r>
                          <a:rPr lang="en-US" sz="2400" b="0" i="1" smtClean="0">
                            <a:latin typeface="Cambria Math" panose="02040503050406030204" pitchFamily="18" charset="0"/>
                          </a:rPr>
                          <m:t>𝑋</m:t>
                        </m:r>
                      </m:sub>
                    </m:sSub>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e>
                    </m:d>
                    <m:r>
                      <a:rPr lang="en-US" sz="2400" b="0" i="1" smtClean="0">
                        <a:latin typeface="Cambria Math" panose="02040503050406030204" pitchFamily="18" charset="0"/>
                      </a:rPr>
                      <m:t>=</m:t>
                    </m:r>
                    <m:r>
                      <a:rPr lang="en-US" sz="2400" b="0" i="1" smtClean="0">
                        <a:latin typeface="Cambria Math" panose="02040503050406030204" pitchFamily="18" charset="0"/>
                      </a:rPr>
                      <m:t>𝑃</m:t>
                    </m:r>
                    <m:r>
                      <a:rPr lang="en-US" sz="2400" b="0" i="1" smtClean="0">
                        <a:latin typeface="Cambria Math" panose="02040503050406030204" pitchFamily="18" charset="0"/>
                      </a:rPr>
                      <m:t>(</m:t>
                    </m:r>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oMath>
                </a14:m>
                <a:r>
                  <a:rPr lang="en-US" sz="2400" dirty="0"/>
                  <a:t>?  </a:t>
                </a:r>
              </a:p>
            </p:txBody>
          </p:sp>
        </mc:Choice>
        <mc:Fallback xmlns="">
          <p:sp>
            <p:nvSpPr>
              <p:cNvPr id="3" name="Content Placeholder 2">
                <a:extLst>
                  <a:ext uri="{FF2B5EF4-FFF2-40B4-BE49-F238E27FC236}">
                    <a16:creationId xmlns:a16="http://schemas.microsoft.com/office/drawing/2014/main" id="{91B7E613-6B13-42B0-9F09-73559E0252AB}"/>
                  </a:ext>
                </a:extLst>
              </p:cNvPr>
              <p:cNvSpPr>
                <a:spLocks noGrp="1" noRot="1" noChangeAspect="1" noMove="1" noResize="1" noEditPoints="1" noAdjustHandles="1" noChangeArrowheads="1" noChangeShapeType="1" noTextEdit="1"/>
              </p:cNvSpPr>
              <p:nvPr>
                <p:ph idx="1"/>
              </p:nvPr>
            </p:nvSpPr>
            <p:spPr>
              <a:blipFill>
                <a:blip r:embed="rId2"/>
                <a:stretch>
                  <a:fillRect l="-952" t="-280"/>
                </a:stretch>
              </a:blipFill>
            </p:spPr>
            <p:txBody>
              <a:bodyPr/>
              <a:lstStyle/>
              <a:p>
                <a:r>
                  <a:rPr lang="en-US">
                    <a:noFill/>
                  </a:rPr>
                  <a:t> </a:t>
                </a:r>
              </a:p>
            </p:txBody>
          </p:sp>
        </mc:Fallback>
      </mc:AlternateContent>
      <mc:AlternateContent xmlns:mc="http://schemas.openxmlformats.org/markup-compatibility/2006">
        <mc:Choice xmlns:p14="http://schemas.microsoft.com/office/powerpoint/2010/main" Requires="p14">
          <p:contentPart p14:bwMode="auto" r:id="rId3">
            <p14:nvContentPartPr>
              <p14:cNvPr id="4" name="Ink 3">
                <a:extLst>
                  <a:ext uri="{FF2B5EF4-FFF2-40B4-BE49-F238E27FC236}">
                    <a16:creationId xmlns:a16="http://schemas.microsoft.com/office/drawing/2014/main" id="{3BAC8CE1-17B7-4CF6-8B15-A2EDB0DA1B81}"/>
                  </a:ext>
                </a:extLst>
              </p14:cNvPr>
              <p14:cNvContentPartPr/>
              <p14:nvPr/>
            </p14:nvContentPartPr>
            <p14:xfrm>
              <a:off x="2178000" y="1003320"/>
              <a:ext cx="9531720" cy="4984920"/>
            </p14:xfrm>
          </p:contentPart>
        </mc:Choice>
        <mc:Fallback>
          <p:pic>
            <p:nvPicPr>
              <p:cNvPr id="4" name="Ink 3">
                <a:extLst>
                  <a:ext uri="{FF2B5EF4-FFF2-40B4-BE49-F238E27FC236}">
                    <a16:creationId xmlns:a16="http://schemas.microsoft.com/office/drawing/2014/main" id="{3BAC8CE1-17B7-4CF6-8B15-A2EDB0DA1B81}"/>
                  </a:ext>
                </a:extLst>
              </p:cNvPr>
              <p:cNvPicPr/>
              <p:nvPr/>
            </p:nvPicPr>
            <p:blipFill>
              <a:blip r:embed="rId4"/>
              <a:stretch>
                <a:fillRect/>
              </a:stretch>
            </p:blipFill>
            <p:spPr>
              <a:xfrm>
                <a:off x="2168640" y="993960"/>
                <a:ext cx="9550440" cy="5003640"/>
              </a:xfrm>
              <a:prstGeom prst="rect">
                <a:avLst/>
              </a:prstGeom>
            </p:spPr>
          </p:pic>
        </mc:Fallback>
      </mc:AlternateContent>
    </p:spTree>
    <p:extLst>
      <p:ext uri="{BB962C8B-B14F-4D97-AF65-F5344CB8AC3E}">
        <p14:creationId xmlns:p14="http://schemas.microsoft.com/office/powerpoint/2010/main" val="12776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wipe(left)">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wipe(left)">
                                      <p:cBhvr>
                                        <p:cTn id="12" dur="500"/>
                                        <p:tgtEl>
                                          <p:spTgt spid="3">
                                            <p:txEl>
                                              <p:pRg st="4" end="4"/>
                                            </p:txEl>
                                          </p:spTgt>
                                        </p:tgtEl>
                                      </p:cBhvr>
                                    </p:animEffect>
                                  </p:childTnLst>
                                </p:cTn>
                              </p:par>
                              <p:par>
                                <p:cTn id="13" presetID="22" presetClass="entr" presetSubtype="8"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wipe(left)">
                                      <p:cBhvr>
                                        <p:cTn id="15"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5096-7AF9-4F30-ADBC-DC31EF5DC7BC}"/>
              </a:ext>
            </a:extLst>
          </p:cNvPr>
          <p:cNvSpPr>
            <a:spLocks noGrp="1"/>
          </p:cNvSpPr>
          <p:nvPr>
            <p:ph type="title"/>
          </p:nvPr>
        </p:nvSpPr>
        <p:spPr/>
        <p:txBody>
          <a:bodyPr/>
          <a:lstStyle/>
          <a:p>
            <a:r>
              <a:rPr lang="en-US" dirty="0"/>
              <a:t>STANDARD NORMAL RANDOM VARIABLE</a:t>
            </a:r>
          </a:p>
        </p:txBody>
      </p:sp>
      <p:sp>
        <p:nvSpPr>
          <p:cNvPr id="3" name="Content Placeholder 2">
            <a:extLst>
              <a:ext uri="{FF2B5EF4-FFF2-40B4-BE49-F238E27FC236}">
                <a16:creationId xmlns:a16="http://schemas.microsoft.com/office/drawing/2014/main" id="{8FBB2EA5-4059-4063-8DA8-F58D89C97E8F}"/>
              </a:ext>
            </a:extLst>
          </p:cNvPr>
          <p:cNvSpPr>
            <a:spLocks noGrp="1"/>
          </p:cNvSpPr>
          <p:nvPr>
            <p:ph idx="1"/>
          </p:nvPr>
        </p:nvSpPr>
        <p:spPr/>
        <p:txBody>
          <a:bodyPr/>
          <a:lstStyle/>
          <a:p>
            <a:pPr marL="0" indent="0">
              <a:buNone/>
            </a:pPr>
            <a:endParaRPr lang="en-US" dirty="0"/>
          </a:p>
        </p:txBody>
      </p:sp>
      <mc:AlternateContent xmlns:mc="http://schemas.openxmlformats.org/markup-compatibility/2006" xmlns:a14="http://schemas.microsoft.com/office/drawing/2010/main">
        <mc:Choice Requires="a14">
          <p:sp>
            <p:nvSpPr>
              <p:cNvPr id="4" name="Rounded Rectangle 3">
                <a:extLst>
                  <a:ext uri="{FF2B5EF4-FFF2-40B4-BE49-F238E27FC236}">
                    <a16:creationId xmlns:a16="http://schemas.microsoft.com/office/drawing/2014/main" id="{BE19DB7A-93E6-47E9-AF1C-7F8B07560885}"/>
                  </a:ext>
                </a:extLst>
              </p:cNvPr>
              <p:cNvSpPr/>
              <p:nvPr/>
            </p:nvSpPr>
            <p:spPr>
              <a:xfrm>
                <a:off x="1451579" y="1007984"/>
                <a:ext cx="9603274" cy="4554616"/>
              </a:xfrm>
              <a:prstGeom prst="roundRect">
                <a:avLst/>
              </a:prstGeom>
              <a:solidFill>
                <a:schemeClr val="accent6">
                  <a:lumMod val="60000"/>
                  <a:lumOff val="40000"/>
                  <a:alpha val="63922"/>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en-US" sz="2400" dirty="0">
                    <a:solidFill>
                      <a:schemeClr val="tx1"/>
                    </a:solidFill>
                  </a:rPr>
                  <a:t>The “standard normal” random variable is typically denoted </a:t>
                </a:r>
                <a14:m>
                  <m:oMath xmlns:m="http://schemas.openxmlformats.org/officeDocument/2006/math">
                    <m:r>
                      <a:rPr lang="en-US" sz="2400" b="0" i="1" smtClean="0">
                        <a:solidFill>
                          <a:schemeClr val="tx1"/>
                        </a:solidFill>
                        <a:latin typeface="Cambria Math" panose="02040503050406030204" pitchFamily="18" charset="0"/>
                      </a:rPr>
                      <m:t>𝑍</m:t>
                    </m:r>
                  </m:oMath>
                </a14:m>
                <a:r>
                  <a:rPr lang="en-US" sz="2400" dirty="0">
                    <a:solidFill>
                      <a:schemeClr val="tx1"/>
                    </a:solidFill>
                  </a:rPr>
                  <a:t> has mean 0 and variance 1.</a:t>
                </a:r>
              </a:p>
              <a:p>
                <a:pPr marL="0" indent="0">
                  <a:buNone/>
                </a:pPr>
                <a:r>
                  <a:rPr lang="en-US" sz="2400" dirty="0">
                    <a:solidFill>
                      <a:schemeClr val="tx1"/>
                    </a:solidFill>
                  </a:rPr>
                  <a:t>By the closure property of normal, if </a:t>
                </a:r>
                <a14:m>
                  <m:oMath xmlns:m="http://schemas.openxmlformats.org/officeDocument/2006/math">
                    <m:r>
                      <a:rPr lang="en-US" sz="2400" b="0" i="1" smtClean="0">
                        <a:solidFill>
                          <a:schemeClr val="tx1"/>
                        </a:solidFill>
                        <a:latin typeface="Cambria Math" panose="02040503050406030204" pitchFamily="18" charset="0"/>
                      </a:rPr>
                      <m:t>𝑍</m:t>
                    </m:r>
                    <m:r>
                      <a:rPr lang="en-US" sz="2400" b="0" i="1" smtClean="0">
                        <a:solidFill>
                          <a:schemeClr val="tx1"/>
                        </a:solidFill>
                        <a:latin typeface="Cambria Math" panose="02040503050406030204" pitchFamily="18" charset="0"/>
                      </a:rPr>
                      <m:t> ~ </m:t>
                    </m:r>
                    <m:r>
                      <a:rPr lang="en-US" sz="2400" b="0" i="1" smtClean="0">
                        <a:solidFill>
                          <a:schemeClr val="tx1"/>
                        </a:solidFill>
                        <a:latin typeface="Cambria Math" panose="02040503050406030204" pitchFamily="18" charset="0"/>
                      </a:rPr>
                      <m:t>𝒩</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𝜇</m:t>
                        </m:r>
                        <m:r>
                          <a:rPr lang="en-US" sz="2400" b="0" i="1" smtClean="0">
                            <a:solidFill>
                              <a:schemeClr val="tx1"/>
                            </a:solidFill>
                            <a:latin typeface="Cambria Math" panose="02040503050406030204" pitchFamily="18" charset="0"/>
                          </a:rPr>
                          <m:t>, </m:t>
                        </m:r>
                        <m:sSup>
                          <m:sSupPr>
                            <m:ctrlPr>
                              <a:rPr lang="en-US" sz="2400" b="0" i="1" smtClean="0">
                                <a:solidFill>
                                  <a:schemeClr val="tx1"/>
                                </a:solidFill>
                                <a:latin typeface="Cambria Math" panose="02040503050406030204" pitchFamily="18" charset="0"/>
                              </a:rPr>
                            </m:ctrlPr>
                          </m:sSupPr>
                          <m:e>
                            <m:r>
                              <a:rPr lang="en-US" sz="2400" b="0" i="1" smtClean="0">
                                <a:solidFill>
                                  <a:schemeClr val="tx1"/>
                                </a:solidFill>
                                <a:latin typeface="Cambria Math" panose="02040503050406030204" pitchFamily="18" charset="0"/>
                              </a:rPr>
                              <m:t>𝜎</m:t>
                            </m:r>
                          </m:e>
                          <m:sup>
                            <m:r>
                              <a:rPr lang="en-US" sz="2400" b="0" i="1" smtClean="0">
                                <a:solidFill>
                                  <a:schemeClr val="tx1"/>
                                </a:solidFill>
                                <a:latin typeface="Cambria Math" panose="02040503050406030204" pitchFamily="18" charset="0"/>
                              </a:rPr>
                              <m:t>2</m:t>
                            </m:r>
                          </m:sup>
                        </m:sSup>
                      </m:e>
                    </m:d>
                  </m:oMath>
                </a14:m>
                <a:r>
                  <a:rPr lang="en-US" sz="2400" dirty="0">
                    <a:solidFill>
                      <a:schemeClr val="tx1"/>
                    </a:solidFill>
                  </a:rPr>
                  <a:t>, then</a:t>
                </a:r>
              </a:p>
              <a:p>
                <a:pPr marL="0" indent="0">
                  <a:buNone/>
                </a:pPr>
                <a14:m>
                  <m:oMathPara xmlns:m="http://schemas.openxmlformats.org/officeDocument/2006/math">
                    <m:oMathParaPr>
                      <m:jc m:val="centerGroup"/>
                    </m:oMathParaPr>
                    <m:oMath xmlns:m="http://schemas.openxmlformats.org/officeDocument/2006/math">
                      <m:r>
                        <a:rPr lang="en-US" sz="2400" b="0" i="1" smtClean="0">
                          <a:solidFill>
                            <a:schemeClr val="tx1"/>
                          </a:solidFill>
                          <a:latin typeface="Cambria Math" panose="02040503050406030204" pitchFamily="18" charset="0"/>
                        </a:rPr>
                        <m:t>𝑍</m:t>
                      </m:r>
                      <m:r>
                        <a:rPr lang="en-US" sz="2400" b="0" i="1" smtClean="0">
                          <a:solidFill>
                            <a:schemeClr val="tx1"/>
                          </a:solidFill>
                          <a:latin typeface="Cambria Math" panose="02040503050406030204" pitchFamily="18" charset="0"/>
                        </a:rPr>
                        <m:t>=</m:t>
                      </m:r>
                      <m:f>
                        <m:fPr>
                          <m:ctrlPr>
                            <a:rPr lang="en-US" sz="2400" b="0" i="1" smtClean="0">
                              <a:solidFill>
                                <a:schemeClr val="tx1"/>
                              </a:solidFill>
                              <a:latin typeface="Cambria Math" panose="02040503050406030204" pitchFamily="18" charset="0"/>
                            </a:rPr>
                          </m:ctrlPr>
                        </m:fPr>
                        <m:num>
                          <m:r>
                            <a:rPr lang="en-US" sz="2400" b="0" i="1" smtClean="0">
                              <a:solidFill>
                                <a:schemeClr val="tx1"/>
                              </a:solidFill>
                              <a:latin typeface="Cambria Math" panose="02040503050406030204" pitchFamily="18" charset="0"/>
                            </a:rPr>
                            <m:t>𝑋</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𝜇</m:t>
                          </m:r>
                        </m:num>
                        <m:den>
                          <m:r>
                            <a:rPr lang="en-US" sz="2400" b="0" i="1" smtClean="0">
                              <a:solidFill>
                                <a:schemeClr val="tx1"/>
                              </a:solidFill>
                              <a:latin typeface="Cambria Math" panose="02040503050406030204" pitchFamily="18" charset="0"/>
                            </a:rPr>
                            <m:t>𝜎</m:t>
                          </m:r>
                        </m:den>
                      </m:f>
                      <m:r>
                        <a:rPr lang="en-US" sz="2400" b="0" i="1" smtClean="0">
                          <a:solidFill>
                            <a:schemeClr val="tx1"/>
                          </a:solidFill>
                          <a:latin typeface="Cambria Math" panose="02040503050406030204" pitchFamily="18" charset="0"/>
                        </a:rPr>
                        <m:t> ~ </m:t>
                      </m:r>
                      <m:r>
                        <a:rPr lang="en-US" sz="2400" b="0" i="1" smtClean="0">
                          <a:solidFill>
                            <a:schemeClr val="tx1"/>
                          </a:solidFill>
                          <a:latin typeface="Cambria Math" panose="02040503050406030204" pitchFamily="18" charset="0"/>
                        </a:rPr>
                        <m:t>𝒩</m:t>
                      </m:r>
                      <m:r>
                        <a:rPr lang="en-US" sz="2400" b="0" i="1" smtClean="0">
                          <a:solidFill>
                            <a:schemeClr val="tx1"/>
                          </a:solidFill>
                          <a:latin typeface="Cambria Math" panose="02040503050406030204" pitchFamily="18" charset="0"/>
                        </a:rPr>
                        <m:t>(0, 1)</m:t>
                      </m:r>
                    </m:oMath>
                  </m:oMathPara>
                </a14:m>
                <a:endParaRPr lang="en-US" sz="2400" dirty="0">
                  <a:solidFill>
                    <a:schemeClr val="tx1"/>
                  </a:solidFill>
                </a:endParaRPr>
              </a:p>
              <a:p>
                <a:pPr marL="0" indent="0">
                  <a:buNone/>
                </a:pPr>
                <a:endParaRPr lang="en-US" sz="2400" dirty="0">
                  <a:solidFill>
                    <a:schemeClr val="tx1"/>
                  </a:solidFill>
                </a:endParaRPr>
              </a:p>
              <a:p>
                <a:pPr marL="0" indent="0">
                  <a:buNone/>
                </a:pPr>
                <a:r>
                  <a:rPr lang="en-US" sz="2400" dirty="0">
                    <a:solidFill>
                      <a:schemeClr val="tx1"/>
                    </a:solidFill>
                  </a:rPr>
                  <a:t>The CDF has no closed-form, but we denote the CDF of the standard normal by</a:t>
                </a:r>
              </a:p>
              <a:p>
                <a:pPr marL="0" indent="0" algn="ctr">
                  <a:buNone/>
                </a:pPr>
                <a14:m>
                  <m:oMathPara xmlns:m="http://schemas.openxmlformats.org/officeDocument/2006/math">
                    <m:oMathParaPr>
                      <m:jc m:val="centerGroup"/>
                    </m:oMathParaPr>
                    <m:oMath xmlns:m="http://schemas.openxmlformats.org/officeDocument/2006/math">
                      <m:r>
                        <m:rPr>
                          <m:sty m:val="p"/>
                        </m:rPr>
                        <a:rPr lang="en-US" sz="2400" b="0" i="0" smtClean="0">
                          <a:solidFill>
                            <a:schemeClr val="tx1"/>
                          </a:solidFill>
                          <a:latin typeface="Cambria Math" panose="02040503050406030204" pitchFamily="18" charset="0"/>
                        </a:rPr>
                        <m:t>Φ</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𝑎</m:t>
                          </m:r>
                        </m:e>
                      </m:d>
                      <m:r>
                        <a:rPr lang="en-US" sz="2400" b="0" i="1" smtClean="0">
                          <a:solidFill>
                            <a:schemeClr val="tx1"/>
                          </a:solidFill>
                          <a:latin typeface="Cambria Math" panose="02040503050406030204" pitchFamily="18" charset="0"/>
                        </a:rPr>
                        <m:t>=</m:t>
                      </m:r>
                      <m:sSub>
                        <m:sSubPr>
                          <m:ctrlPr>
                            <a:rPr lang="en-US" sz="2400" b="0" i="1" smtClean="0">
                              <a:solidFill>
                                <a:schemeClr val="tx1"/>
                              </a:solidFill>
                              <a:latin typeface="Cambria Math" panose="02040503050406030204" pitchFamily="18" charset="0"/>
                            </a:rPr>
                          </m:ctrlPr>
                        </m:sSubPr>
                        <m:e>
                          <m:r>
                            <a:rPr lang="en-US" sz="2400" b="0" i="1" smtClean="0">
                              <a:solidFill>
                                <a:schemeClr val="tx1"/>
                              </a:solidFill>
                              <a:latin typeface="Cambria Math" panose="02040503050406030204" pitchFamily="18" charset="0"/>
                            </a:rPr>
                            <m:t>𝐹</m:t>
                          </m:r>
                        </m:e>
                        <m:sub>
                          <m:r>
                            <a:rPr lang="en-US" sz="2400" b="0" i="1" smtClean="0">
                              <a:solidFill>
                                <a:schemeClr val="tx1"/>
                              </a:solidFill>
                              <a:latin typeface="Cambria Math" panose="02040503050406030204" pitchFamily="18" charset="0"/>
                            </a:rPr>
                            <m:t>𝑍</m:t>
                          </m:r>
                        </m:sub>
                      </m:sSub>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𝑎</m:t>
                          </m:r>
                        </m:e>
                      </m:d>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𝑃</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𝑍</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oMath>
                  </m:oMathPara>
                </a14:m>
                <a:endParaRPr lang="en-US" sz="2400" dirty="0">
                  <a:solidFill>
                    <a:schemeClr val="tx1"/>
                  </a:solidFill>
                </a:endParaRPr>
              </a:p>
              <a:p>
                <a:pPr marL="0" indent="0">
                  <a:buNone/>
                </a:pPr>
                <a:r>
                  <a:rPr lang="en-US" sz="2400" dirty="0">
                    <a:solidFill>
                      <a:schemeClr val="tx1"/>
                    </a:solidFill>
                  </a:rPr>
                  <a:t>Note that by symmetry property:</a:t>
                </a:r>
              </a:p>
              <a:p>
                <a:pPr marL="0" indent="0" algn="ctr">
                  <a:buNone/>
                </a:pPr>
                <a14:m>
                  <m:oMath xmlns:m="http://schemas.openxmlformats.org/officeDocument/2006/math">
                    <m:r>
                      <m:rPr>
                        <m:sty m:val="p"/>
                      </m:rPr>
                      <a:rPr lang="en-US" sz="2400" b="0" i="0" smtClean="0">
                        <a:solidFill>
                          <a:schemeClr val="tx1"/>
                        </a:solidFill>
                        <a:latin typeface="Cambria Math" panose="02040503050406030204" pitchFamily="18" charset="0"/>
                      </a:rPr>
                      <m:t>Φ</m:t>
                    </m:r>
                    <m:d>
                      <m:dPr>
                        <m:ctrlPr>
                          <a:rPr lang="en-US" sz="2400" b="0" i="1" smtClean="0">
                            <a:solidFill>
                              <a:schemeClr val="tx1"/>
                            </a:solidFill>
                            <a:latin typeface="Cambria Math" panose="02040503050406030204" pitchFamily="18" charset="0"/>
                          </a:rPr>
                        </m:ctrlPr>
                      </m:dPr>
                      <m:e>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m:t>
                        </m:r>
                      </m:e>
                    </m:d>
                    <m:r>
                      <a:rPr lang="en-US" sz="2400" b="0" i="1" smtClean="0">
                        <a:solidFill>
                          <a:schemeClr val="tx1"/>
                        </a:solidFill>
                        <a:latin typeface="Cambria Math" panose="02040503050406030204" pitchFamily="18" charset="0"/>
                      </a:rPr>
                      <m:t>=1−</m:t>
                    </m:r>
                    <m:r>
                      <m:rPr>
                        <m:sty m:val="p"/>
                      </m:rPr>
                      <a:rPr lang="en-US" sz="2400" b="0" i="0" smtClean="0">
                        <a:solidFill>
                          <a:schemeClr val="tx1"/>
                        </a:solidFill>
                        <a:latin typeface="Cambria Math" panose="02040503050406030204" pitchFamily="18" charset="0"/>
                      </a:rPr>
                      <m:t>Φ</m:t>
                    </m:r>
                    <m:r>
                      <a:rPr lang="en-US" sz="2400" b="0" i="1" smtClean="0">
                        <a:solidFill>
                          <a:schemeClr val="tx1"/>
                        </a:solidFill>
                        <a:latin typeface="Cambria Math" panose="02040503050406030204" pitchFamily="18" charset="0"/>
                      </a:rPr>
                      <m:t>(</m:t>
                    </m:r>
                    <m:r>
                      <a:rPr lang="en-US" sz="2400" b="0" i="1" smtClean="0">
                        <a:solidFill>
                          <a:schemeClr val="tx1"/>
                        </a:solidFill>
                        <a:latin typeface="Cambria Math" panose="02040503050406030204" pitchFamily="18" charset="0"/>
                      </a:rPr>
                      <m:t>𝑎</m:t>
                    </m:r>
                    <m:r>
                      <a:rPr lang="en-US" sz="2400" b="0" i="1" smtClean="0">
                        <a:solidFill>
                          <a:schemeClr val="tx1"/>
                        </a:solidFill>
                        <a:latin typeface="Cambria Math" panose="02040503050406030204" pitchFamily="18" charset="0"/>
                      </a:rPr>
                      <m:t>)</m:t>
                    </m:r>
                  </m:oMath>
                </a14:m>
                <a:r>
                  <a:rPr lang="en-US" sz="2400" dirty="0">
                    <a:solidFill>
                      <a:schemeClr val="tx1"/>
                    </a:solidFill>
                  </a:rPr>
                  <a:t> </a:t>
                </a:r>
              </a:p>
            </p:txBody>
          </p:sp>
        </mc:Choice>
        <mc:Fallback xmlns="">
          <p:sp>
            <p:nvSpPr>
              <p:cNvPr id="4" name="Rounded Rectangle 3">
                <a:extLst>
                  <a:ext uri="{FF2B5EF4-FFF2-40B4-BE49-F238E27FC236}">
                    <a16:creationId xmlns:a16="http://schemas.microsoft.com/office/drawing/2014/main" id="{BE19DB7A-93E6-47E9-AF1C-7F8B07560885}"/>
                  </a:ext>
                </a:extLst>
              </p:cNvPr>
              <p:cNvSpPr>
                <a:spLocks noRot="1" noChangeAspect="1" noMove="1" noResize="1" noEditPoints="1" noAdjustHandles="1" noChangeArrowheads="1" noChangeShapeType="1" noTextEdit="1"/>
              </p:cNvSpPr>
              <p:nvPr/>
            </p:nvSpPr>
            <p:spPr>
              <a:xfrm>
                <a:off x="1451579" y="1007984"/>
                <a:ext cx="9603274" cy="4554616"/>
              </a:xfrm>
              <a:prstGeom prst="round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9636192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5D055-98F1-4073-9EEA-4805BFA6495C}"/>
              </a:ext>
            </a:extLst>
          </p:cNvPr>
          <p:cNvSpPr>
            <a:spLocks noGrp="1"/>
          </p:cNvSpPr>
          <p:nvPr>
            <p:ph type="title"/>
          </p:nvPr>
        </p:nvSpPr>
        <p:spPr/>
        <p:txBody>
          <a:bodyPr/>
          <a:lstStyle/>
          <a:p>
            <a:r>
              <a:rPr lang="en-US" dirty="0"/>
              <a:t>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37051B-3F04-4B79-9BED-D8F505112507}"/>
                  </a:ext>
                </a:extLst>
              </p:cNvPr>
              <p:cNvSpPr>
                <a:spLocks noGrp="1"/>
              </p:cNvSpPr>
              <p:nvPr>
                <p:ph idx="1"/>
              </p:nvPr>
            </p:nvSpPr>
            <p:spPr>
              <a:xfrm>
                <a:off x="1434645" y="869587"/>
                <a:ext cx="10401754" cy="4540607"/>
              </a:xfrm>
            </p:spPr>
            <p:txBody>
              <a:bodyPr>
                <a:noAutofit/>
              </a:bodyPr>
              <a:lstStyle/>
              <a:p>
                <a:pPr marL="0" indent="0">
                  <a:buNone/>
                </a:pPr>
                <a:r>
                  <a:rPr lang="en-US" dirty="0"/>
                  <a:t>Suppose in MATH2010: </a:t>
                </a:r>
              </a:p>
              <a:p>
                <a:pPr marL="0" indent="0">
                  <a:buNone/>
                </a:pPr>
                <a:r>
                  <a:rPr lang="en-US" dirty="0"/>
                  <a:t>The time it takes for you to finish Problem set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m:t>
                    </m:r>
                    <m:r>
                      <a:rPr lang="en-US" b="0" i="1" smtClean="0">
                        <a:latin typeface="Cambria Math" panose="02040503050406030204" pitchFamily="18" charset="0"/>
                      </a:rPr>
                      <m:t>𝑖</m:t>
                    </m:r>
                    <m:r>
                      <a:rPr lang="en-US" b="0" i="1" smtClean="0">
                        <a:latin typeface="Cambria Math" panose="02040503050406030204" pitchFamily="18" charset="0"/>
                      </a:rPr>
                      <m:t>=1, .., 5)</m:t>
                    </m:r>
                  </m:oMath>
                </a14:m>
                <a:r>
                  <a:rPr lang="en-US" dirty="0"/>
                  <a:t> is approximately </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𝑖</m:t>
                          </m:r>
                        </m:sub>
                      </m:sSub>
                      <m:r>
                        <a:rPr lang="en-US" b="0" i="1" smtClean="0">
                          <a:latin typeface="Cambria Math" panose="02040503050406030204" pitchFamily="18" charset="0"/>
                        </a:rPr>
                        <m:t> ~ </m:t>
                      </m:r>
                      <m:r>
                        <a:rPr lang="en-US" b="0" i="1" smtClean="0">
                          <a:latin typeface="Cambria Math" panose="02040503050406030204" pitchFamily="18" charset="0"/>
                        </a:rPr>
                        <m:t>𝒩</m:t>
                      </m:r>
                      <m:d>
                        <m:dPr>
                          <m:ctrlPr>
                            <a:rPr lang="en-US" b="0" i="1" smtClean="0">
                              <a:latin typeface="Cambria Math" panose="02040503050406030204" pitchFamily="18" charset="0"/>
                            </a:rPr>
                          </m:ctrlPr>
                        </m:dPr>
                        <m:e>
                          <m:r>
                            <a:rPr lang="en-US" b="0" i="1" smtClean="0">
                              <a:latin typeface="Cambria Math" panose="02040503050406030204" pitchFamily="18" charset="0"/>
                            </a:rPr>
                            <m:t>𝜇</m:t>
                          </m:r>
                          <m:r>
                            <a:rPr lang="en-US" b="0" i="1" smtClean="0">
                              <a:latin typeface="Cambria Math" panose="02040503050406030204" pitchFamily="18" charset="0"/>
                            </a:rPr>
                            <m:t>=10, </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r>
                            <a:rPr lang="en-US" b="0" i="1" smtClean="0">
                              <a:latin typeface="Cambria Math" panose="02040503050406030204" pitchFamily="18" charset="0"/>
                            </a:rPr>
                            <m:t>=9</m:t>
                          </m:r>
                        </m:e>
                      </m:d>
                    </m:oMath>
                  </m:oMathPara>
                </a14:m>
                <a:endParaRPr lang="en-US" dirty="0"/>
              </a:p>
              <a:p>
                <a:pPr marL="0" indent="0">
                  <a:buNone/>
                </a:pPr>
                <a:r>
                  <a:rPr lang="en-US" dirty="0"/>
                  <a:t>and the time it takes for you to finish the Homework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 (1,…,5)</m:t>
                    </m:r>
                  </m:oMath>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𝑖</m:t>
                          </m:r>
                        </m:sub>
                      </m:sSub>
                      <m:r>
                        <a:rPr lang="en-US" b="0" i="1" smtClean="0">
                          <a:latin typeface="Cambria Math" panose="02040503050406030204" pitchFamily="18" charset="0"/>
                        </a:rPr>
                        <m:t> ~</m:t>
                      </m:r>
                      <m:r>
                        <a:rPr lang="en-US" i="1">
                          <a:latin typeface="Cambria Math" panose="02040503050406030204" pitchFamily="18" charset="0"/>
                        </a:rPr>
                        <m:t>𝒩</m:t>
                      </m:r>
                      <m:d>
                        <m:dPr>
                          <m:ctrlPr>
                            <a:rPr lang="en-US" i="1">
                              <a:latin typeface="Cambria Math" panose="02040503050406030204" pitchFamily="18" charset="0"/>
                            </a:rPr>
                          </m:ctrlPr>
                        </m:dPr>
                        <m:e>
                          <m:r>
                            <a:rPr lang="en-US" i="1">
                              <a:latin typeface="Cambria Math" panose="02040503050406030204" pitchFamily="18" charset="0"/>
                            </a:rPr>
                            <m:t>𝜇</m:t>
                          </m:r>
                          <m:r>
                            <a:rPr lang="en-US" i="1">
                              <a:latin typeface="Cambria Math" panose="02040503050406030204" pitchFamily="18" charset="0"/>
                            </a:rPr>
                            <m:t>=20, </m:t>
                          </m:r>
                          <m:sSup>
                            <m:sSupPr>
                              <m:ctrlPr>
                                <a:rPr lang="en-US" i="1">
                                  <a:latin typeface="Cambria Math" panose="02040503050406030204" pitchFamily="18" charset="0"/>
                                </a:rPr>
                              </m:ctrlPr>
                            </m:sSupPr>
                            <m:e>
                              <m:r>
                                <a:rPr lang="en-US" i="1">
                                  <a:latin typeface="Cambria Math" panose="02040503050406030204" pitchFamily="18" charset="0"/>
                                </a:rPr>
                                <m:t>𝜎</m:t>
                              </m:r>
                            </m:e>
                            <m:sup>
                              <m:r>
                                <a:rPr lang="en-US" i="1">
                                  <a:latin typeface="Cambria Math" panose="02040503050406030204" pitchFamily="18" charset="0"/>
                                </a:rPr>
                                <m:t>2</m:t>
                              </m:r>
                            </m:sup>
                          </m:sSup>
                          <m:r>
                            <a:rPr lang="en-US" i="1">
                              <a:latin typeface="Cambria Math" panose="02040503050406030204" pitchFamily="18" charset="0"/>
                            </a:rPr>
                            <m:t>=</m:t>
                          </m:r>
                          <m:r>
                            <a:rPr lang="en-US" b="0" i="1" smtClean="0">
                              <a:latin typeface="Cambria Math" panose="02040503050406030204" pitchFamily="18" charset="0"/>
                            </a:rPr>
                            <m:t>10</m:t>
                          </m:r>
                        </m:e>
                      </m:d>
                    </m:oMath>
                  </m:oMathPara>
                </a14:m>
                <a:endParaRPr lang="en-US" dirty="0"/>
              </a:p>
              <a:p>
                <a:pPr marL="0" indent="0">
                  <a:buNone/>
                </a:pPr>
                <a:r>
                  <a:rPr lang="en-US" dirty="0"/>
                  <a:t>Let </a:t>
                </a:r>
                <a14:m>
                  <m:oMath xmlns:m="http://schemas.openxmlformats.org/officeDocument/2006/math">
                    <m:r>
                      <a:rPr lang="en-US" b="0" i="1" smtClean="0">
                        <a:latin typeface="Cambria Math" panose="02040503050406030204" pitchFamily="18" charset="0"/>
                      </a:rPr>
                      <m:t>𝑊</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5</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𝑌</m:t>
                        </m:r>
                      </m:e>
                      <m:sub>
                        <m:r>
                          <a:rPr lang="en-US" b="0" i="1" smtClean="0">
                            <a:latin typeface="Cambria Math" panose="02040503050406030204" pitchFamily="18" charset="0"/>
                          </a:rPr>
                          <m:t>5</m:t>
                        </m:r>
                      </m:sub>
                    </m:sSub>
                  </m:oMath>
                </a14:m>
                <a:r>
                  <a:rPr lang="en-US" dirty="0"/>
                  <a:t> be the time it takes to complete all the problem sets and the homework.  </a:t>
                </a:r>
              </a:p>
              <a:p>
                <a:pPr marL="457200" indent="-457200">
                  <a:buFont typeface="+mj-lt"/>
                  <a:buAutoNum type="alphaLcParenR"/>
                </a:pPr>
                <a:r>
                  <a:rPr lang="en-US" dirty="0"/>
                  <a:t>What is the mean and variance of </a:t>
                </a:r>
                <a14:m>
                  <m:oMath xmlns:m="http://schemas.openxmlformats.org/officeDocument/2006/math">
                    <m:r>
                      <a:rPr lang="en-US" b="0" i="1" smtClean="0">
                        <a:latin typeface="Cambria Math" panose="02040503050406030204" pitchFamily="18" charset="0"/>
                      </a:rPr>
                      <m:t>𝑊</m:t>
                    </m:r>
                  </m:oMath>
                </a14:m>
                <a:r>
                  <a:rPr lang="en-US" dirty="0"/>
                  <a:t>?</a:t>
                </a:r>
              </a:p>
              <a:p>
                <a:pPr marL="457200" indent="-457200">
                  <a:buFont typeface="+mj-lt"/>
                  <a:buAutoNum type="alphaLcParenR"/>
                </a:pPr>
                <a:r>
                  <a:rPr lang="en-US" dirty="0"/>
                  <a:t>What is the distribution of </a:t>
                </a:r>
                <a14:m>
                  <m:oMath xmlns:m="http://schemas.openxmlformats.org/officeDocument/2006/math">
                    <m:r>
                      <a:rPr lang="en-US" b="0" i="1" smtClean="0">
                        <a:latin typeface="Cambria Math" panose="02040503050406030204" pitchFamily="18" charset="0"/>
                      </a:rPr>
                      <m:t>𝑊</m:t>
                    </m:r>
                  </m:oMath>
                </a14:m>
                <a:r>
                  <a:rPr lang="en-US" dirty="0"/>
                  <a:t> and what are its parameter(s)?</a:t>
                </a:r>
              </a:p>
              <a:p>
                <a:pPr marL="457200" indent="-457200">
                  <a:buFont typeface="+mj-lt"/>
                  <a:buAutoNum type="alphaLcParenR"/>
                </a:pPr>
                <a:r>
                  <a:rPr lang="en-US" dirty="0"/>
                  <a:t>What is the probability that you complete all the problem sets and the homework in under 100 hours? </a:t>
                </a:r>
              </a:p>
            </p:txBody>
          </p:sp>
        </mc:Choice>
        <mc:Fallback xmlns="">
          <p:sp>
            <p:nvSpPr>
              <p:cNvPr id="3" name="Content Placeholder 2">
                <a:extLst>
                  <a:ext uri="{FF2B5EF4-FFF2-40B4-BE49-F238E27FC236}">
                    <a16:creationId xmlns:a16="http://schemas.microsoft.com/office/drawing/2014/main" id="{FC37051B-3F04-4B79-9BED-D8F505112507}"/>
                  </a:ext>
                </a:extLst>
              </p:cNvPr>
              <p:cNvSpPr>
                <a:spLocks noGrp="1" noRot="1" noChangeAspect="1" noMove="1" noResize="1" noEditPoints="1" noAdjustHandles="1" noChangeArrowheads="1" noChangeShapeType="1" noTextEdit="1"/>
              </p:cNvSpPr>
              <p:nvPr>
                <p:ph idx="1"/>
              </p:nvPr>
            </p:nvSpPr>
            <p:spPr>
              <a:xfrm>
                <a:off x="1434645" y="869587"/>
                <a:ext cx="10401754" cy="4540607"/>
              </a:xfrm>
              <a:blipFill>
                <a:blip r:embed="rId3"/>
                <a:stretch>
                  <a:fillRect l="-586" t="-134" b="-9274"/>
                </a:stretch>
              </a:blipFill>
            </p:spPr>
            <p:txBody>
              <a:bodyPr/>
              <a:lstStyle/>
              <a:p>
                <a:r>
                  <a:rPr lang="en-US">
                    <a:noFill/>
                  </a:rPr>
                  <a:t> </a:t>
                </a:r>
              </a:p>
            </p:txBody>
          </p:sp>
        </mc:Fallback>
      </mc:AlternateContent>
    </p:spTree>
    <p:extLst>
      <p:ext uri="{BB962C8B-B14F-4D97-AF65-F5344CB8AC3E}">
        <p14:creationId xmlns:p14="http://schemas.microsoft.com/office/powerpoint/2010/main" val="194502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wipe(left)">
                                      <p:cBhvr>
                                        <p:cTn id="7" dur="500"/>
                                        <p:tgtEl>
                                          <p:spTgt spid="3">
                                            <p:txEl>
                                              <p:pRg st="5" end="5"/>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wipe(left)">
                                      <p:cBhvr>
                                        <p:cTn id="10" dur="500"/>
                                        <p:tgtEl>
                                          <p:spTgt spid="3">
                                            <p:txEl>
                                              <p:pRg st="6" end="6"/>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wipe(left)">
                                      <p:cBhvr>
                                        <p:cTn id="13" dur="500"/>
                                        <p:tgtEl>
                                          <p:spTgt spid="3">
                                            <p:txEl>
                                              <p:pRg st="7" end="7"/>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wipe(left)">
                                      <p:cBhvr>
                                        <p:cTn id="16"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D8EDB-F351-4817-9035-C184EDB4A715}"/>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112CF3DC-F416-4DE8-8D56-EE7416C69358}"/>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7B82A9DC-F3C8-4880-B7A6-D67B9B588E9D}"/>
              </a:ext>
            </a:extLst>
          </p:cNvPr>
          <p:cNvPicPr>
            <a:picLocks noChangeAspect="1"/>
          </p:cNvPicPr>
          <p:nvPr/>
        </p:nvPicPr>
        <p:blipFill>
          <a:blip r:embed="rId2"/>
          <a:stretch>
            <a:fillRect/>
          </a:stretch>
        </p:blipFill>
        <p:spPr>
          <a:xfrm>
            <a:off x="1451579" y="1747255"/>
            <a:ext cx="4013336" cy="2875546"/>
          </a:xfrm>
          <a:prstGeom prst="rect">
            <a:avLst/>
          </a:prstGeom>
        </p:spPr>
      </p:pic>
      <p:pic>
        <p:nvPicPr>
          <p:cNvPr id="5" name="Content Placeholder 4" descr="Table&#10;&#10;Description automatically generated">
            <a:extLst>
              <a:ext uri="{FF2B5EF4-FFF2-40B4-BE49-F238E27FC236}">
                <a16:creationId xmlns:a16="http://schemas.microsoft.com/office/drawing/2014/main" id="{4AEAE20B-5839-4C65-9CCB-B64086119011}"/>
              </a:ext>
            </a:extLst>
          </p:cNvPr>
          <p:cNvPicPr>
            <a:picLocks noChangeAspect="1"/>
          </p:cNvPicPr>
          <p:nvPr/>
        </p:nvPicPr>
        <p:blipFill>
          <a:blip r:embed="rId3"/>
          <a:stretch>
            <a:fillRect/>
          </a:stretch>
        </p:blipFill>
        <p:spPr>
          <a:xfrm>
            <a:off x="5599874" y="944948"/>
            <a:ext cx="5671310" cy="4691576"/>
          </a:xfrm>
          <a:prstGeom prst="rect">
            <a:avLst/>
          </a:prstGeom>
        </p:spPr>
      </p:pic>
    </p:spTree>
    <p:extLst>
      <p:ext uri="{BB962C8B-B14F-4D97-AF65-F5344CB8AC3E}">
        <p14:creationId xmlns:p14="http://schemas.microsoft.com/office/powerpoint/2010/main" val="17250054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38F172-08B9-4BA5-B753-7D93472C0B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C900681B-C4FD-40B3-B5BC-C33231614C9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13" name="Straight Connector 12">
            <a:extLst>
              <a:ext uri="{FF2B5EF4-FFF2-40B4-BE49-F238E27FC236}">
                <a16:creationId xmlns:a16="http://schemas.microsoft.com/office/drawing/2014/main" id="{FEAACD67-2FB5-4530-9B74-8D946F1CE9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4" name="Content Placeholder 4">
            <a:extLst>
              <a:ext uri="{FF2B5EF4-FFF2-40B4-BE49-F238E27FC236}">
                <a16:creationId xmlns:a16="http://schemas.microsoft.com/office/drawing/2014/main" id="{24F65327-89F0-4305-9561-F880B5745925}"/>
              </a:ext>
            </a:extLst>
          </p:cNvPr>
          <p:cNvPicPr>
            <a:picLocks noGrp="1" noChangeAspect="1"/>
          </p:cNvPicPr>
          <p:nvPr>
            <p:ph idx="1"/>
          </p:nvPr>
        </p:nvPicPr>
        <p:blipFill rotWithShape="1">
          <a:blip r:embed="rId3"/>
          <a:srcRect l="4178" r="5156" b="1"/>
          <a:stretch/>
        </p:blipFill>
        <p:spPr>
          <a:xfrm>
            <a:off x="20" y="10"/>
            <a:ext cx="12191980" cy="6857990"/>
          </a:xfrm>
          <a:prstGeom prst="rect">
            <a:avLst/>
          </a:prstGeom>
        </p:spPr>
      </p:pic>
    </p:spTree>
    <p:extLst>
      <p:ext uri="{BB962C8B-B14F-4D97-AF65-F5344CB8AC3E}">
        <p14:creationId xmlns:p14="http://schemas.microsoft.com/office/powerpoint/2010/main" val="6665231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C18DC-BC75-4BBF-A525-3C5725EF744A}"/>
              </a:ext>
            </a:extLst>
          </p:cNvPr>
          <p:cNvSpPr>
            <a:spLocks noGrp="1"/>
          </p:cNvSpPr>
          <p:nvPr>
            <p:ph type="title"/>
          </p:nvPr>
        </p:nvSpPr>
        <p:spPr/>
        <p:txBody>
          <a:bodyPr/>
          <a:lstStyle/>
          <a:p>
            <a:r>
              <a:rPr lang="en-US" dirty="0"/>
              <a:t>Show-n-Tell This WEEK</a:t>
            </a:r>
          </a:p>
        </p:txBody>
      </p:sp>
      <p:sp>
        <p:nvSpPr>
          <p:cNvPr id="3" name="Content Placeholder 2">
            <a:extLst>
              <a:ext uri="{FF2B5EF4-FFF2-40B4-BE49-F238E27FC236}">
                <a16:creationId xmlns:a16="http://schemas.microsoft.com/office/drawing/2014/main" id="{E73DC0C1-F468-49F0-9899-D6E7C3627F56}"/>
              </a:ext>
            </a:extLst>
          </p:cNvPr>
          <p:cNvSpPr>
            <a:spLocks noGrp="1"/>
          </p:cNvSpPr>
          <p:nvPr>
            <p:ph idx="1"/>
          </p:nvPr>
        </p:nvSpPr>
        <p:spPr/>
        <p:txBody>
          <a:bodyPr/>
          <a:lstStyle/>
          <a:p>
            <a:pPr marL="0" marR="0" indent="0" algn="just">
              <a:spcBef>
                <a:spcPts val="0"/>
              </a:spcBef>
              <a:spcAft>
                <a:spcPts val="0"/>
              </a:spcAft>
              <a:buNone/>
            </a:pPr>
            <a:r>
              <a:rPr lang="en-US" sz="1800" b="1" dirty="0">
                <a:effectLst/>
                <a:ea typeface="Calibri" panose="020F0502020204030204" pitchFamily="34" charset="0"/>
              </a:rPr>
              <a:t>Title</a:t>
            </a:r>
            <a:r>
              <a:rPr lang="en-US" sz="1800" dirty="0">
                <a:effectLst/>
                <a:ea typeface="Calibri" panose="020F0502020204030204" pitchFamily="34" charset="0"/>
              </a:rPr>
              <a:t>: Application of probability on building a language model.</a:t>
            </a:r>
          </a:p>
          <a:p>
            <a:pPr marL="0" marR="0" indent="0" algn="just">
              <a:spcBef>
                <a:spcPts val="0"/>
              </a:spcBef>
              <a:spcAft>
                <a:spcPts val="0"/>
              </a:spcAft>
              <a:buNone/>
            </a:pPr>
            <a:endParaRPr lang="en-US" sz="1800" dirty="0">
              <a:effectLst/>
              <a:ea typeface="Calibri" panose="020F0502020204030204" pitchFamily="34" charset="0"/>
            </a:endParaRPr>
          </a:p>
          <a:p>
            <a:pPr marL="0" marR="0" indent="0" algn="just">
              <a:spcBef>
                <a:spcPts val="0"/>
              </a:spcBef>
              <a:spcAft>
                <a:spcPts val="0"/>
              </a:spcAft>
              <a:buNone/>
            </a:pPr>
            <a:r>
              <a:rPr lang="en-US" sz="1800" b="1" dirty="0">
                <a:effectLst/>
                <a:ea typeface="Calibri" panose="020F0502020204030204" pitchFamily="34" charset="0"/>
              </a:rPr>
              <a:t>Description</a:t>
            </a:r>
            <a:r>
              <a:rPr lang="en-US" sz="1800" dirty="0">
                <a:effectLst/>
                <a:ea typeface="Calibri" panose="020F0502020204030204" pitchFamily="34" charset="0"/>
              </a:rPr>
              <a:t>: The language model is the central concept in natural language processing and it's the most important building block for many applications such as machine translation, text classification, and question answering. However, the concept of the language model relies on a very simple idea in probability theory. In this presentation, we will discuss how probability is applied in language models and how we use language models in real-world applications.</a:t>
            </a:r>
          </a:p>
          <a:p>
            <a:endParaRPr lang="en-US" dirty="0"/>
          </a:p>
        </p:txBody>
      </p:sp>
      <p:pic>
        <p:nvPicPr>
          <p:cNvPr id="5" name="Picture 4" descr="Graphical user interface&#10;&#10;Description automatically generated with medium confidence">
            <a:extLst>
              <a:ext uri="{FF2B5EF4-FFF2-40B4-BE49-F238E27FC236}">
                <a16:creationId xmlns:a16="http://schemas.microsoft.com/office/drawing/2014/main" id="{9AD02FA4-DD2D-4AD9-882E-419F4CF5D358}"/>
              </a:ext>
            </a:extLst>
          </p:cNvPr>
          <p:cNvPicPr>
            <a:picLocks noChangeAspect="1"/>
          </p:cNvPicPr>
          <p:nvPr/>
        </p:nvPicPr>
        <p:blipFill>
          <a:blip r:embed="rId2"/>
          <a:stretch>
            <a:fillRect/>
          </a:stretch>
        </p:blipFill>
        <p:spPr>
          <a:xfrm>
            <a:off x="1978220" y="3654190"/>
            <a:ext cx="5430166" cy="1618994"/>
          </a:xfrm>
          <a:prstGeom prst="rect">
            <a:avLst/>
          </a:prstGeom>
        </p:spPr>
      </p:pic>
      <p:sp>
        <p:nvSpPr>
          <p:cNvPr id="6" name="Rectangle 5">
            <a:extLst>
              <a:ext uri="{FF2B5EF4-FFF2-40B4-BE49-F238E27FC236}">
                <a16:creationId xmlns:a16="http://schemas.microsoft.com/office/drawing/2014/main" id="{E0FCD8E1-33EF-4D9D-93F2-C8158D64CC56}"/>
              </a:ext>
            </a:extLst>
          </p:cNvPr>
          <p:cNvSpPr/>
          <p:nvPr/>
        </p:nvSpPr>
        <p:spPr>
          <a:xfrm>
            <a:off x="7693519" y="3986634"/>
            <a:ext cx="3255827" cy="954107"/>
          </a:xfrm>
          <a:prstGeom prst="rect">
            <a:avLst/>
          </a:prstGeom>
          <a:noFill/>
        </p:spPr>
        <p:txBody>
          <a:bodyPr wrap="none" lIns="91440" tIns="45720" rIns="91440" bIns="45720">
            <a:spAutoFit/>
          </a:bodyPr>
          <a:lstStyle/>
          <a:p>
            <a:pPr algn="ctr"/>
            <a:r>
              <a:rPr lang="en-US" sz="2800" b="0" cap="none" spc="0" dirty="0">
                <a:ln w="0"/>
                <a:solidFill>
                  <a:schemeClr val="tx1"/>
                </a:solidFill>
                <a:effectLst>
                  <a:outerShdw blurRad="38100" dist="19050" dir="2700000" algn="tl" rotWithShape="0">
                    <a:schemeClr val="dk1">
                      <a:alpha val="40000"/>
                    </a:schemeClr>
                  </a:outerShdw>
                </a:effectLst>
              </a:rPr>
              <a:t>by</a:t>
            </a:r>
          </a:p>
          <a:p>
            <a:pPr algn="ctr"/>
            <a:r>
              <a:rPr lang="en-US" sz="2800" b="0" cap="none" spc="0" dirty="0">
                <a:ln w="0"/>
                <a:solidFill>
                  <a:schemeClr val="tx1"/>
                </a:solidFill>
                <a:effectLst>
                  <a:outerShdw blurRad="38100" dist="19050" dir="2700000" algn="tl" rotWithShape="0">
                    <a:schemeClr val="dk1">
                      <a:alpha val="40000"/>
                    </a:schemeClr>
                  </a:outerShdw>
                </a:effectLst>
              </a:rPr>
              <a:t>MAI QUANG TUAN</a:t>
            </a:r>
          </a:p>
        </p:txBody>
      </p:sp>
    </p:spTree>
    <p:extLst>
      <p:ext uri="{BB962C8B-B14F-4D97-AF65-F5344CB8AC3E}">
        <p14:creationId xmlns:p14="http://schemas.microsoft.com/office/powerpoint/2010/main" val="15517873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041FF-EDE6-4351-BB1F-179CD2CFBCD3}"/>
              </a:ext>
            </a:extLst>
          </p:cNvPr>
          <p:cNvSpPr>
            <a:spLocks noGrp="1"/>
          </p:cNvSpPr>
          <p:nvPr>
            <p:ph type="title"/>
          </p:nvPr>
        </p:nvSpPr>
        <p:spPr/>
        <p:txBody>
          <a:bodyPr/>
          <a:lstStyle/>
          <a:p>
            <a:r>
              <a:rPr lang="en-US" dirty="0"/>
              <a:t>Invited Lecture 2</a:t>
            </a:r>
          </a:p>
        </p:txBody>
      </p:sp>
      <p:pic>
        <p:nvPicPr>
          <p:cNvPr id="7" name="Content Placeholder 6" descr="A person sitting on a couch&#10;&#10;Description automatically generated with low confidence">
            <a:extLst>
              <a:ext uri="{FF2B5EF4-FFF2-40B4-BE49-F238E27FC236}">
                <a16:creationId xmlns:a16="http://schemas.microsoft.com/office/drawing/2014/main" id="{0A9113DF-D84F-4E09-BF81-7091A2803869}"/>
              </a:ext>
            </a:extLst>
          </p:cNvPr>
          <p:cNvPicPr>
            <a:picLocks noGrp="1" noChangeAspect="1"/>
          </p:cNvPicPr>
          <p:nvPr>
            <p:ph idx="1"/>
          </p:nvPr>
        </p:nvPicPr>
        <p:blipFill>
          <a:blip r:embed="rId2"/>
          <a:stretch>
            <a:fillRect/>
          </a:stretch>
        </p:blipFill>
        <p:spPr>
          <a:xfrm>
            <a:off x="3972419" y="1371601"/>
            <a:ext cx="4247162" cy="2838450"/>
          </a:xfrm>
        </p:spPr>
      </p:pic>
      <p:sp>
        <p:nvSpPr>
          <p:cNvPr id="5" name="TextBox 4">
            <a:extLst>
              <a:ext uri="{FF2B5EF4-FFF2-40B4-BE49-F238E27FC236}">
                <a16:creationId xmlns:a16="http://schemas.microsoft.com/office/drawing/2014/main" id="{5FFC1338-2B0A-4132-BAE5-E7A0F70AB4CD}"/>
              </a:ext>
            </a:extLst>
          </p:cNvPr>
          <p:cNvSpPr txBox="1"/>
          <p:nvPr/>
        </p:nvSpPr>
        <p:spPr>
          <a:xfrm>
            <a:off x="2793711" y="4368046"/>
            <a:ext cx="6318974" cy="1569660"/>
          </a:xfrm>
          <a:prstGeom prst="rect">
            <a:avLst/>
          </a:prstGeom>
          <a:noFill/>
        </p:spPr>
        <p:txBody>
          <a:bodyPr wrap="none" rtlCol="0">
            <a:spAutoFit/>
          </a:bodyPr>
          <a:lstStyle/>
          <a:p>
            <a:pPr algn="ctr"/>
            <a:r>
              <a:rPr lang="en-US" b="1" dirty="0"/>
              <a:t>Mr. Vu Quoc </a:t>
            </a:r>
            <a:r>
              <a:rPr lang="en-US" b="1" dirty="0" err="1"/>
              <a:t>Uy</a:t>
            </a:r>
            <a:r>
              <a:rPr lang="en-US" b="1" dirty="0"/>
              <a:t> (Daniel Wu)</a:t>
            </a:r>
          </a:p>
          <a:p>
            <a:pPr algn="ctr"/>
            <a:r>
              <a:rPr lang="en-US" dirty="0"/>
              <a:t>M.Sc. in Actuarial Science (</a:t>
            </a:r>
            <a:r>
              <a:rPr lang="en-US" dirty="0" err="1"/>
              <a:t>Soongsil</a:t>
            </a:r>
            <a:r>
              <a:rPr lang="en-US" dirty="0"/>
              <a:t> University) </a:t>
            </a:r>
          </a:p>
          <a:p>
            <a:pPr algn="ctr"/>
            <a:r>
              <a:rPr lang="en-US" dirty="0"/>
              <a:t>Vice President of Research at </a:t>
            </a:r>
            <a:r>
              <a:rPr lang="en-US" dirty="0" err="1"/>
              <a:t>WorldQuant</a:t>
            </a:r>
            <a:endParaRPr lang="en-US" dirty="0"/>
          </a:p>
          <a:p>
            <a:endParaRPr lang="en-US" dirty="0"/>
          </a:p>
          <a:p>
            <a:pPr algn="ctr"/>
            <a:r>
              <a:rPr lang="en-US" sz="2400" dirty="0">
                <a:hlinkClick r:id="rId3"/>
              </a:rPr>
              <a:t>https://www.linkedin.com/in/daniel-wu-a9112859/</a:t>
            </a:r>
            <a:endParaRPr lang="en-US" sz="2400" dirty="0"/>
          </a:p>
        </p:txBody>
      </p:sp>
    </p:spTree>
    <p:extLst>
      <p:ext uri="{BB962C8B-B14F-4D97-AF65-F5344CB8AC3E}">
        <p14:creationId xmlns:p14="http://schemas.microsoft.com/office/powerpoint/2010/main" val="2016546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31E37-EEE3-42F1-8BB4-3BFEE059AB20}"/>
              </a:ext>
            </a:extLst>
          </p:cNvPr>
          <p:cNvSpPr>
            <a:spLocks noGrp="1"/>
          </p:cNvSpPr>
          <p:nvPr>
            <p:ph type="title"/>
          </p:nvPr>
        </p:nvSpPr>
        <p:spPr/>
        <p:txBody>
          <a:bodyPr/>
          <a:lstStyle/>
          <a:p>
            <a:endParaRPr lang="en-US"/>
          </a:p>
        </p:txBody>
      </p:sp>
      <p:pic>
        <p:nvPicPr>
          <p:cNvPr id="6" name="Content Placeholder 5" descr="A picture containing calendar&#10;&#10;Description automatically generated">
            <a:extLst>
              <a:ext uri="{FF2B5EF4-FFF2-40B4-BE49-F238E27FC236}">
                <a16:creationId xmlns:a16="http://schemas.microsoft.com/office/drawing/2014/main" id="{DF00B93C-3868-4822-A77D-097DFF1DE2CB}"/>
              </a:ext>
            </a:extLst>
          </p:cNvPr>
          <p:cNvPicPr>
            <a:picLocks noGrp="1" noChangeAspect="1"/>
          </p:cNvPicPr>
          <p:nvPr>
            <p:ph idx="1"/>
          </p:nvPr>
        </p:nvPicPr>
        <p:blipFill>
          <a:blip r:embed="rId2"/>
          <a:stretch>
            <a:fillRect/>
          </a:stretch>
        </p:blipFill>
        <p:spPr>
          <a:xfrm>
            <a:off x="1451580" y="1435993"/>
            <a:ext cx="3563182" cy="3224680"/>
          </a:xfrm>
        </p:spPr>
      </p:pic>
      <p:pic>
        <p:nvPicPr>
          <p:cNvPr id="4" name="Content Placeholder 4">
            <a:extLst>
              <a:ext uri="{FF2B5EF4-FFF2-40B4-BE49-F238E27FC236}">
                <a16:creationId xmlns:a16="http://schemas.microsoft.com/office/drawing/2014/main" id="{88EDE256-4AAC-4761-ACC1-1AAE6F2DF1C5}"/>
              </a:ext>
            </a:extLst>
          </p:cNvPr>
          <p:cNvPicPr>
            <a:picLocks noChangeAspect="1"/>
          </p:cNvPicPr>
          <p:nvPr/>
        </p:nvPicPr>
        <p:blipFill>
          <a:blip r:embed="rId3"/>
          <a:stretch>
            <a:fillRect/>
          </a:stretch>
        </p:blipFill>
        <p:spPr>
          <a:xfrm>
            <a:off x="5236143" y="1422459"/>
            <a:ext cx="5872400" cy="3238213"/>
          </a:xfrm>
          <a:prstGeom prst="rect">
            <a:avLst/>
          </a:prstGeom>
        </p:spPr>
      </p:pic>
      <p:sp>
        <p:nvSpPr>
          <p:cNvPr id="7" name="TextBox 6">
            <a:extLst>
              <a:ext uri="{FF2B5EF4-FFF2-40B4-BE49-F238E27FC236}">
                <a16:creationId xmlns:a16="http://schemas.microsoft.com/office/drawing/2014/main" id="{4676D2D4-CBEE-441A-92B1-7C46BD8F7B28}"/>
              </a:ext>
            </a:extLst>
          </p:cNvPr>
          <p:cNvSpPr txBox="1"/>
          <p:nvPr/>
        </p:nvSpPr>
        <p:spPr>
          <a:xfrm>
            <a:off x="3021551" y="4972894"/>
            <a:ext cx="7018588" cy="861774"/>
          </a:xfrm>
          <a:prstGeom prst="rect">
            <a:avLst/>
          </a:prstGeom>
          <a:noFill/>
        </p:spPr>
        <p:txBody>
          <a:bodyPr wrap="none" rtlCol="0">
            <a:spAutoFit/>
          </a:bodyPr>
          <a:lstStyle/>
          <a:p>
            <a:r>
              <a:rPr lang="en-US" sz="3200" dirty="0">
                <a:solidFill>
                  <a:srgbClr val="FF0000"/>
                </a:solidFill>
              </a:rPr>
              <a:t>Quiz 4 will happen on Wed, Oct 20, 2021</a:t>
            </a:r>
          </a:p>
          <a:p>
            <a:pPr algn="ctr"/>
            <a:r>
              <a:rPr lang="en-US" b="1" dirty="0">
                <a:solidFill>
                  <a:srgbClr val="0070C0"/>
                </a:solidFill>
              </a:rPr>
              <a:t>Happy Vietnamese Women’s Day 20/10!</a:t>
            </a:r>
            <a:r>
              <a:rPr lang="en-US" dirty="0">
                <a:solidFill>
                  <a:srgbClr val="0070C0"/>
                </a:solidFill>
              </a:rPr>
              <a:t> </a:t>
            </a:r>
            <a:endParaRPr lang="en-US" sz="3200" dirty="0">
              <a:solidFill>
                <a:srgbClr val="0070C0"/>
              </a:solidFill>
            </a:endParaRPr>
          </a:p>
        </p:txBody>
      </p:sp>
    </p:spTree>
    <p:extLst>
      <p:ext uri="{BB962C8B-B14F-4D97-AF65-F5344CB8AC3E}">
        <p14:creationId xmlns:p14="http://schemas.microsoft.com/office/powerpoint/2010/main" val="2145621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2EE8-98C3-4F9F-8346-DA417CF61B89}"/>
              </a:ext>
            </a:extLst>
          </p:cNvPr>
          <p:cNvSpPr>
            <a:spLocks noGrp="1"/>
          </p:cNvSpPr>
          <p:nvPr>
            <p:ph type="title"/>
          </p:nvPr>
        </p:nvSpPr>
        <p:spPr/>
        <p:txBody>
          <a:bodyPr>
            <a:normAutofit fontScale="90000"/>
          </a:bodyPr>
          <a:lstStyle/>
          <a:p>
            <a:r>
              <a:rPr lang="en-US" dirty="0"/>
              <a:t>You Might Have Missed - </a:t>
            </a:r>
            <a:r>
              <a:rPr lang="en-US" dirty="0">
                <a:solidFill>
                  <a:srgbClr val="FF0000"/>
                </a:solidFill>
              </a:rPr>
              <a:t>#ca-tutorial-videos</a:t>
            </a:r>
          </a:p>
        </p:txBody>
      </p:sp>
      <p:pic>
        <p:nvPicPr>
          <p:cNvPr id="5" name="Content Placeholder 4" descr="Graphical user interface, text&#10;&#10;Description automatically generated">
            <a:extLst>
              <a:ext uri="{FF2B5EF4-FFF2-40B4-BE49-F238E27FC236}">
                <a16:creationId xmlns:a16="http://schemas.microsoft.com/office/drawing/2014/main" id="{59B5C0B1-95EE-4D61-813F-655CE1AD85AF}"/>
              </a:ext>
            </a:extLst>
          </p:cNvPr>
          <p:cNvPicPr>
            <a:picLocks noGrp="1" noChangeAspect="1"/>
          </p:cNvPicPr>
          <p:nvPr>
            <p:ph idx="1"/>
          </p:nvPr>
        </p:nvPicPr>
        <p:blipFill>
          <a:blip r:embed="rId2"/>
          <a:stretch>
            <a:fillRect/>
          </a:stretch>
        </p:blipFill>
        <p:spPr>
          <a:xfrm>
            <a:off x="2943225" y="952500"/>
            <a:ext cx="6241710" cy="5024665"/>
          </a:xfrm>
        </p:spPr>
      </p:pic>
    </p:spTree>
    <p:extLst>
      <p:ext uri="{BB962C8B-B14F-4D97-AF65-F5344CB8AC3E}">
        <p14:creationId xmlns:p14="http://schemas.microsoft.com/office/powerpoint/2010/main" val="19703578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1D791-A60B-474F-9A59-711C535DBD2F}"/>
              </a:ext>
            </a:extLst>
          </p:cNvPr>
          <p:cNvSpPr>
            <a:spLocks noGrp="1"/>
          </p:cNvSpPr>
          <p:nvPr>
            <p:ph type="title"/>
          </p:nvPr>
        </p:nvSpPr>
        <p:spPr/>
        <p:txBody>
          <a:bodyPr>
            <a:normAutofit/>
          </a:bodyPr>
          <a:lstStyle/>
          <a:p>
            <a:r>
              <a:rPr lang="en-US" dirty="0"/>
              <a:t>You Might Have Missed - </a:t>
            </a:r>
            <a:r>
              <a:rPr lang="en-US" dirty="0">
                <a:solidFill>
                  <a:srgbClr val="FF0000"/>
                </a:solidFill>
              </a:rPr>
              <a:t>#problem-sets-Help</a:t>
            </a:r>
            <a:endParaRPr lang="en-US" dirty="0"/>
          </a:p>
        </p:txBody>
      </p:sp>
      <p:pic>
        <p:nvPicPr>
          <p:cNvPr id="5" name="Content Placeholder 4" descr="Graphical user interface, text, application&#10;&#10;Description automatically generated">
            <a:extLst>
              <a:ext uri="{FF2B5EF4-FFF2-40B4-BE49-F238E27FC236}">
                <a16:creationId xmlns:a16="http://schemas.microsoft.com/office/drawing/2014/main" id="{8E74481D-4F5A-408A-B702-851CEB20744F}"/>
              </a:ext>
            </a:extLst>
          </p:cNvPr>
          <p:cNvPicPr>
            <a:picLocks noGrp="1" noChangeAspect="1"/>
          </p:cNvPicPr>
          <p:nvPr>
            <p:ph idx="1"/>
          </p:nvPr>
        </p:nvPicPr>
        <p:blipFill>
          <a:blip r:embed="rId2"/>
          <a:stretch>
            <a:fillRect/>
          </a:stretch>
        </p:blipFill>
        <p:spPr>
          <a:xfrm>
            <a:off x="1679222" y="1419225"/>
            <a:ext cx="9375632" cy="3486150"/>
          </a:xfrm>
        </p:spPr>
      </p:pic>
    </p:spTree>
    <p:extLst>
      <p:ext uri="{BB962C8B-B14F-4D97-AF65-F5344CB8AC3E}">
        <p14:creationId xmlns:p14="http://schemas.microsoft.com/office/powerpoint/2010/main" val="18136499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72EE8-98C3-4F9F-8346-DA417CF61B89}"/>
              </a:ext>
            </a:extLst>
          </p:cNvPr>
          <p:cNvSpPr>
            <a:spLocks noGrp="1"/>
          </p:cNvSpPr>
          <p:nvPr>
            <p:ph type="title"/>
          </p:nvPr>
        </p:nvSpPr>
        <p:spPr/>
        <p:txBody>
          <a:bodyPr/>
          <a:lstStyle/>
          <a:p>
            <a:r>
              <a:rPr lang="en-US" dirty="0"/>
              <a:t>You Might Have Missed - </a:t>
            </a:r>
            <a:r>
              <a:rPr lang="en-US" dirty="0">
                <a:solidFill>
                  <a:srgbClr val="FF0000"/>
                </a:solidFill>
              </a:rPr>
              <a:t>#GENERAL</a:t>
            </a:r>
            <a:endParaRPr lang="en-US" dirty="0"/>
          </a:p>
        </p:txBody>
      </p:sp>
      <p:pic>
        <p:nvPicPr>
          <p:cNvPr id="5" name="Content Placeholder 4" descr="A picture containing timeline&#10;&#10;Description automatically generated">
            <a:extLst>
              <a:ext uri="{FF2B5EF4-FFF2-40B4-BE49-F238E27FC236}">
                <a16:creationId xmlns:a16="http://schemas.microsoft.com/office/drawing/2014/main" id="{D668E76A-B204-424C-B41F-61FE659C6EE7}"/>
              </a:ext>
            </a:extLst>
          </p:cNvPr>
          <p:cNvPicPr>
            <a:picLocks noGrp="1" noChangeAspect="1"/>
          </p:cNvPicPr>
          <p:nvPr>
            <p:ph idx="1"/>
          </p:nvPr>
        </p:nvPicPr>
        <p:blipFill>
          <a:blip r:embed="rId2"/>
          <a:stretch>
            <a:fillRect/>
          </a:stretch>
        </p:blipFill>
        <p:spPr>
          <a:xfrm>
            <a:off x="1451579" y="930041"/>
            <a:ext cx="4660278" cy="2634954"/>
          </a:xfrm>
        </p:spPr>
      </p:pic>
      <p:pic>
        <p:nvPicPr>
          <p:cNvPr id="7" name="Picture 6" descr="Graphical user interface&#10;&#10;Description automatically generated">
            <a:extLst>
              <a:ext uri="{FF2B5EF4-FFF2-40B4-BE49-F238E27FC236}">
                <a16:creationId xmlns:a16="http://schemas.microsoft.com/office/drawing/2014/main" id="{E4FAAAC5-50DF-442F-8B60-1F75FE9815C0}"/>
              </a:ext>
            </a:extLst>
          </p:cNvPr>
          <p:cNvPicPr>
            <a:picLocks noChangeAspect="1"/>
          </p:cNvPicPr>
          <p:nvPr/>
        </p:nvPicPr>
        <p:blipFill>
          <a:blip r:embed="rId3"/>
          <a:stretch>
            <a:fillRect/>
          </a:stretch>
        </p:blipFill>
        <p:spPr>
          <a:xfrm>
            <a:off x="1435721" y="3564995"/>
            <a:ext cx="4676135" cy="2613398"/>
          </a:xfrm>
          <a:prstGeom prst="rect">
            <a:avLst/>
          </a:prstGeom>
        </p:spPr>
      </p:pic>
      <p:pic>
        <p:nvPicPr>
          <p:cNvPr id="9" name="Picture 8" descr="Graphical user interface&#10;&#10;Description automatically generated">
            <a:extLst>
              <a:ext uri="{FF2B5EF4-FFF2-40B4-BE49-F238E27FC236}">
                <a16:creationId xmlns:a16="http://schemas.microsoft.com/office/drawing/2014/main" id="{331006C2-AC3A-464F-8643-42EE7F623FD4}"/>
              </a:ext>
            </a:extLst>
          </p:cNvPr>
          <p:cNvPicPr>
            <a:picLocks noChangeAspect="1"/>
          </p:cNvPicPr>
          <p:nvPr/>
        </p:nvPicPr>
        <p:blipFill>
          <a:blip r:embed="rId4"/>
          <a:stretch>
            <a:fillRect/>
          </a:stretch>
        </p:blipFill>
        <p:spPr>
          <a:xfrm>
            <a:off x="6127714" y="930041"/>
            <a:ext cx="5702039" cy="4572142"/>
          </a:xfrm>
          <a:prstGeom prst="rect">
            <a:avLst/>
          </a:prstGeom>
        </p:spPr>
      </p:pic>
    </p:spTree>
    <p:extLst>
      <p:ext uri="{BB962C8B-B14F-4D97-AF65-F5344CB8AC3E}">
        <p14:creationId xmlns:p14="http://schemas.microsoft.com/office/powerpoint/2010/main" val="36258669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CEFFE4-F87B-4227-81D7-278E5AACE7F7}"/>
              </a:ext>
            </a:extLst>
          </p:cNvPr>
          <p:cNvSpPr>
            <a:spLocks noGrp="1"/>
          </p:cNvSpPr>
          <p:nvPr>
            <p:ph type="title"/>
          </p:nvPr>
        </p:nvSpPr>
        <p:spPr/>
        <p:txBody>
          <a:bodyPr/>
          <a:lstStyle/>
          <a:p>
            <a:r>
              <a:rPr lang="en-US" dirty="0"/>
              <a:t>From Lectures 7+8</a:t>
            </a:r>
          </a:p>
        </p:txBody>
      </p:sp>
      <p:pic>
        <p:nvPicPr>
          <p:cNvPr id="5" name="Content Placeholder 4" descr="Diagram&#10;&#10;Description automatically generated">
            <a:extLst>
              <a:ext uri="{FF2B5EF4-FFF2-40B4-BE49-F238E27FC236}">
                <a16:creationId xmlns:a16="http://schemas.microsoft.com/office/drawing/2014/main" id="{0E0F24D3-B4F8-4B1A-8F20-5D4CB4CB93BF}"/>
              </a:ext>
            </a:extLst>
          </p:cNvPr>
          <p:cNvPicPr>
            <a:picLocks noGrp="1" noChangeAspect="1"/>
          </p:cNvPicPr>
          <p:nvPr>
            <p:ph idx="1"/>
          </p:nvPr>
        </p:nvPicPr>
        <p:blipFill>
          <a:blip r:embed="rId2"/>
          <a:stretch>
            <a:fillRect/>
          </a:stretch>
        </p:blipFill>
        <p:spPr>
          <a:xfrm>
            <a:off x="4348005" y="1246980"/>
            <a:ext cx="6706849" cy="4267995"/>
          </a:xfrm>
        </p:spPr>
      </p:pic>
      <p:pic>
        <p:nvPicPr>
          <p:cNvPr id="7" name="Picture 6" descr="Qr code&#10;&#10;Description automatically generated">
            <a:extLst>
              <a:ext uri="{FF2B5EF4-FFF2-40B4-BE49-F238E27FC236}">
                <a16:creationId xmlns:a16="http://schemas.microsoft.com/office/drawing/2014/main" id="{FBF745FC-2422-4175-9B1E-28AB9722CE7E}"/>
              </a:ext>
            </a:extLst>
          </p:cNvPr>
          <p:cNvPicPr>
            <a:picLocks noChangeAspect="1"/>
          </p:cNvPicPr>
          <p:nvPr/>
        </p:nvPicPr>
        <p:blipFill>
          <a:blip r:embed="rId3"/>
          <a:stretch>
            <a:fillRect/>
          </a:stretch>
        </p:blipFill>
        <p:spPr>
          <a:xfrm>
            <a:off x="1746854" y="1015837"/>
            <a:ext cx="2479731" cy="5003222"/>
          </a:xfrm>
          <a:prstGeom prst="rect">
            <a:avLst/>
          </a:prstGeom>
        </p:spPr>
      </p:pic>
    </p:spTree>
    <p:extLst>
      <p:ext uri="{BB962C8B-B14F-4D97-AF65-F5344CB8AC3E}">
        <p14:creationId xmlns:p14="http://schemas.microsoft.com/office/powerpoint/2010/main" val="27971446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17DC76-DBC1-4529-9DE5-EED37A27ECA5}"/>
              </a:ext>
            </a:extLst>
          </p:cNvPr>
          <p:cNvSpPr>
            <a:spLocks noGrp="1"/>
          </p:cNvSpPr>
          <p:nvPr>
            <p:ph type="title"/>
          </p:nvPr>
        </p:nvSpPr>
        <p:spPr/>
        <p:txBody>
          <a:bodyPr/>
          <a:lstStyle/>
          <a:p>
            <a:r>
              <a:rPr lang="en-US" dirty="0"/>
              <a:t>Learning GOALS</a:t>
            </a:r>
          </a:p>
        </p:txBody>
      </p:sp>
      <p:sp>
        <p:nvSpPr>
          <p:cNvPr id="3" name="Content Placeholder 2">
            <a:extLst>
              <a:ext uri="{FF2B5EF4-FFF2-40B4-BE49-F238E27FC236}">
                <a16:creationId xmlns:a16="http://schemas.microsoft.com/office/drawing/2014/main" id="{B0EDB54A-B150-4C41-8CEA-7087EBFF5C4E}"/>
              </a:ext>
            </a:extLst>
          </p:cNvPr>
          <p:cNvSpPr>
            <a:spLocks noGrp="1"/>
          </p:cNvSpPr>
          <p:nvPr>
            <p:ph idx="1"/>
          </p:nvPr>
        </p:nvSpPr>
        <p:spPr/>
        <p:txBody>
          <a:bodyPr>
            <a:normAutofit/>
          </a:bodyPr>
          <a:lstStyle/>
          <a:p>
            <a:pPr>
              <a:lnSpc>
                <a:spcPct val="150000"/>
              </a:lnSpc>
              <a:buFont typeface="Wingdings" panose="05000000000000000000" pitchFamily="2" charset="2"/>
              <a:buChar char="q"/>
            </a:pPr>
            <a:r>
              <a:rPr lang="en-US" sz="2400" dirty="0"/>
              <a:t> STANDARDIZING RANDOM VARIABLES</a:t>
            </a:r>
          </a:p>
          <a:p>
            <a:pPr>
              <a:lnSpc>
                <a:spcPct val="150000"/>
              </a:lnSpc>
              <a:buFont typeface="Wingdings" panose="05000000000000000000" pitchFamily="2" charset="2"/>
              <a:buChar char="q"/>
            </a:pPr>
            <a:r>
              <a:rPr lang="en-US" sz="2400" dirty="0"/>
              <a:t> THE NORMAL/GAUSSIAN RANDOM VARIABLE</a:t>
            </a:r>
          </a:p>
          <a:p>
            <a:pPr>
              <a:lnSpc>
                <a:spcPct val="150000"/>
              </a:lnSpc>
              <a:buFont typeface="Wingdings" panose="05000000000000000000" pitchFamily="2" charset="2"/>
              <a:buChar char="q"/>
            </a:pPr>
            <a:r>
              <a:rPr lang="en-US" sz="2400" dirty="0"/>
              <a:t> CLOSURE PROPERTIES OF THE NORMAL RANDOM VARIABLE</a:t>
            </a:r>
          </a:p>
          <a:p>
            <a:pPr>
              <a:lnSpc>
                <a:spcPct val="150000"/>
              </a:lnSpc>
              <a:buFont typeface="Wingdings" panose="05000000000000000000" pitchFamily="2" charset="2"/>
              <a:buChar char="q"/>
            </a:pPr>
            <a:r>
              <a:rPr lang="en-US" sz="2400" dirty="0"/>
              <a:t> THE STANDARD NORMAL CDF</a:t>
            </a:r>
          </a:p>
        </p:txBody>
      </p:sp>
    </p:spTree>
    <p:extLst>
      <p:ext uri="{BB962C8B-B14F-4D97-AF65-F5344CB8AC3E}">
        <p14:creationId xmlns:p14="http://schemas.microsoft.com/office/powerpoint/2010/main" val="2196838616"/>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02DDB1602E1F418973D7514106350D" ma:contentTypeVersion="10" ma:contentTypeDescription="Crée un document." ma:contentTypeScope="" ma:versionID="51b0b0ce948d16065ef3925bf587c642">
  <xsd:schema xmlns:xsd="http://www.w3.org/2001/XMLSchema" xmlns:xs="http://www.w3.org/2001/XMLSchema" xmlns:p="http://schemas.microsoft.com/office/2006/metadata/properties" xmlns:ns2="7b943c93-b938-48de-825e-fb1653b6f1c7" xmlns:ns3="7d6b43c1-d31c-445d-bdf9-3473889ab938" targetNamespace="http://schemas.microsoft.com/office/2006/metadata/properties" ma:root="true" ma:fieldsID="bf4de89e264a80eb927b12b2cbef366d" ns2:_="" ns3:_="">
    <xsd:import namespace="7b943c93-b938-48de-825e-fb1653b6f1c7"/>
    <xsd:import namespace="7d6b43c1-d31c-445d-bdf9-3473889ab938"/>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943c93-b938-48de-825e-fb1653b6f1c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d6b43c1-d31c-445d-bdf9-3473889ab938"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A0983213-B634-45ED-8BE3-93A41BEF7C63}"/>
</file>

<file path=customXml/itemProps2.xml><?xml version="1.0" encoding="utf-8"?>
<ds:datastoreItem xmlns:ds="http://schemas.openxmlformats.org/officeDocument/2006/customXml" ds:itemID="{29758A73-792D-42E1-9ACB-F8AC4C5BE7E2}"/>
</file>

<file path=customXml/itemProps3.xml><?xml version="1.0" encoding="utf-8"?>
<ds:datastoreItem xmlns:ds="http://schemas.openxmlformats.org/officeDocument/2006/customXml" ds:itemID="{E9BD0072-94FA-4EC3-B44E-0AAEF87770C5}"/>
</file>

<file path=docProps/app.xml><?xml version="1.0" encoding="utf-8"?>
<Properties xmlns="http://schemas.openxmlformats.org/officeDocument/2006/extended-properties" xmlns:vt="http://schemas.openxmlformats.org/officeDocument/2006/docPropsVTypes">
  <Template>Gallery</Template>
  <TotalTime>19017</TotalTime>
  <Words>981</Words>
  <Application>Microsoft Office PowerPoint</Application>
  <PresentationFormat>Widescreen</PresentationFormat>
  <Paragraphs>114</Paragraphs>
  <Slides>26</Slides>
  <Notes>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Cambria Math</vt:lpstr>
      <vt:lpstr>Gill Sans MT</vt:lpstr>
      <vt:lpstr>Times New Roman</vt:lpstr>
      <vt:lpstr>Wingdings</vt:lpstr>
      <vt:lpstr>Gallery</vt:lpstr>
      <vt:lpstr>MATH2010   Probability and STATISTICS</vt:lpstr>
      <vt:lpstr>Invited Lecture 1</vt:lpstr>
      <vt:lpstr>Invited Lecture 2</vt:lpstr>
      <vt:lpstr>PowerPoint Presentation</vt:lpstr>
      <vt:lpstr>You Might Have Missed - #ca-tutorial-videos</vt:lpstr>
      <vt:lpstr>You Might Have Missed - #problem-sets-Help</vt:lpstr>
      <vt:lpstr>You Might Have Missed - #GENERAL</vt:lpstr>
      <vt:lpstr>From Lectures 7+8</vt:lpstr>
      <vt:lpstr>Learning GOALS</vt:lpstr>
      <vt:lpstr>THE GALTON BOARD</vt:lpstr>
      <vt:lpstr>PowerPoint Presentation</vt:lpstr>
      <vt:lpstr>History vs. MATH</vt:lpstr>
      <vt:lpstr>Standardizing Random Variables</vt:lpstr>
      <vt:lpstr>Standardizing Random Variables</vt:lpstr>
      <vt:lpstr>The Normal/Gaussian Random Variable</vt:lpstr>
      <vt:lpstr>PowerPoint Presentation</vt:lpstr>
      <vt:lpstr>Closure Properties of the Normal Random Variable</vt:lpstr>
      <vt:lpstr>PowerPoint Presentation</vt:lpstr>
      <vt:lpstr>The STANDARD NORMAL CDF</vt:lpstr>
      <vt:lpstr>The STANDARD NORMAL CDF</vt:lpstr>
      <vt:lpstr>The STANDARD NORMAL CDF</vt:lpstr>
      <vt:lpstr>STANDARD NORMAL RANDOM VARIABLE</vt:lpstr>
      <vt:lpstr>Example</vt:lpstr>
      <vt:lpstr>SUMMARY</vt:lpstr>
      <vt:lpstr>PowerPoint Presentation</vt:lpstr>
      <vt:lpstr>Show-n-Tell This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MATH2010 –  Probability and STatistics</dc:title>
  <dc:creator>Le Duy Dung (AIC.LAB)</dc:creator>
  <cp:lastModifiedBy>Le Duy Dung (CECS)</cp:lastModifiedBy>
  <cp:revision>140</cp:revision>
  <dcterms:created xsi:type="dcterms:W3CDTF">2021-09-06T00:25:35Z</dcterms:created>
  <dcterms:modified xsi:type="dcterms:W3CDTF">2021-10-19T10:23:38Z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0x0101001702DDB1602E1F418973D7514106350D</vt:lpwstr>
  </property>
</Properties>
</file>